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56" r:id="rId2"/>
    <p:sldId id="257" r:id="rId3"/>
    <p:sldId id="285" r:id="rId4"/>
    <p:sldId id="286" r:id="rId5"/>
    <p:sldId id="287" r:id="rId6"/>
    <p:sldId id="303" r:id="rId7"/>
    <p:sldId id="288" r:id="rId8"/>
    <p:sldId id="289" r:id="rId9"/>
    <p:sldId id="304" r:id="rId10"/>
    <p:sldId id="290" r:id="rId11"/>
    <p:sldId id="291" r:id="rId12"/>
    <p:sldId id="292" r:id="rId13"/>
    <p:sldId id="293" r:id="rId14"/>
    <p:sldId id="294" r:id="rId15"/>
    <p:sldId id="295" r:id="rId16"/>
    <p:sldId id="296" r:id="rId17"/>
    <p:sldId id="297" r:id="rId18"/>
    <p:sldId id="298" r:id="rId19"/>
    <p:sldId id="299" r:id="rId20"/>
    <p:sldId id="300" r:id="rId21"/>
    <p:sldId id="301" r:id="rId22"/>
    <p:sldId id="302" r:id="rId23"/>
  </p:sldIdLst>
  <p:sldSz cx="10691813" cy="7559675"/>
  <p:notesSz cx="7104063" cy="102346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CC99FF"/>
    <a:srgbClr val="F2E2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44" autoAdjust="0"/>
    <p:restoredTop sz="94660"/>
  </p:normalViewPr>
  <p:slideViewPr>
    <p:cSldViewPr snapToGrid="0">
      <p:cViewPr varScale="1">
        <p:scale>
          <a:sx n="98" d="100"/>
          <a:sy n="98" d="100"/>
        </p:scale>
        <p:origin x="918"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59261FFF-091F-391E-FA69-EA0BC0C07B2A}"/>
              </a:ext>
            </a:extLst>
          </p:cNvPr>
          <p:cNvSpPr txBox="1">
            <a:spLocks noGrp="1"/>
          </p:cNvSpPr>
          <p:nvPr>
            <p:ph type="hdr" sz="quarter"/>
          </p:nvPr>
        </p:nvSpPr>
        <p:spPr>
          <a:xfrm>
            <a:off x="0" y="0"/>
            <a:ext cx="3082958" cy="511395"/>
          </a:xfrm>
          <a:prstGeom prst="rect">
            <a:avLst/>
          </a:prstGeom>
          <a:noFill/>
          <a:ln>
            <a:noFill/>
          </a:ln>
        </p:spPr>
        <p:txBody>
          <a:bodyPr vert="horz" wrap="square" lIns="85491" tIns="42746" rIns="85491" bIns="42746" anchorCtr="0" compatLnSpc="0">
            <a:noAutofit/>
          </a:bodyPr>
          <a:lstStyle/>
          <a:p>
            <a:pPr hangingPunct="0">
              <a:defRPr sz="1400"/>
            </a:pPr>
            <a:endParaRPr lang="fr-FR" sz="1300">
              <a:latin typeface="Liberation Sans" pitchFamily="18"/>
              <a:ea typeface="Microsoft YaHei" pitchFamily="2"/>
              <a:cs typeface="Lucida Sans" pitchFamily="2"/>
            </a:endParaRPr>
          </a:p>
        </p:txBody>
      </p:sp>
      <p:sp>
        <p:nvSpPr>
          <p:cNvPr id="3" name="Espace réservé de la date 2">
            <a:extLst>
              <a:ext uri="{FF2B5EF4-FFF2-40B4-BE49-F238E27FC236}">
                <a16:creationId xmlns:a16="http://schemas.microsoft.com/office/drawing/2014/main" id="{855E73AE-2180-60E3-0025-4191FB23D4E1}"/>
              </a:ext>
            </a:extLst>
          </p:cNvPr>
          <p:cNvSpPr txBox="1">
            <a:spLocks noGrp="1"/>
          </p:cNvSpPr>
          <p:nvPr>
            <p:ph type="dt" sz="quarter" idx="1"/>
          </p:nvPr>
        </p:nvSpPr>
        <p:spPr>
          <a:xfrm>
            <a:off x="4021072" y="0"/>
            <a:ext cx="3082958" cy="511395"/>
          </a:xfrm>
          <a:prstGeom prst="rect">
            <a:avLst/>
          </a:prstGeom>
          <a:noFill/>
          <a:ln>
            <a:noFill/>
          </a:ln>
        </p:spPr>
        <p:txBody>
          <a:bodyPr vert="horz" wrap="square" lIns="85491" tIns="42746" rIns="85491" bIns="42746" anchorCtr="0" compatLnSpc="0">
            <a:noAutofit/>
          </a:bodyPr>
          <a:lstStyle/>
          <a:p>
            <a:pPr algn="r" hangingPunct="0">
              <a:defRPr sz="1400"/>
            </a:pPr>
            <a:endParaRPr lang="fr-FR" sz="1300">
              <a:latin typeface="Liberation Sans" pitchFamily="18"/>
              <a:ea typeface="Microsoft YaHei" pitchFamily="2"/>
              <a:cs typeface="Lucida Sans" pitchFamily="2"/>
            </a:endParaRPr>
          </a:p>
        </p:txBody>
      </p:sp>
      <p:sp>
        <p:nvSpPr>
          <p:cNvPr id="4" name="Espace réservé du pied de page 3">
            <a:extLst>
              <a:ext uri="{FF2B5EF4-FFF2-40B4-BE49-F238E27FC236}">
                <a16:creationId xmlns:a16="http://schemas.microsoft.com/office/drawing/2014/main" id="{E838973B-17A0-F1F3-56CD-E196DDE71DF5}"/>
              </a:ext>
            </a:extLst>
          </p:cNvPr>
          <p:cNvSpPr txBox="1">
            <a:spLocks noGrp="1"/>
          </p:cNvSpPr>
          <p:nvPr>
            <p:ph type="ftr" sz="quarter" idx="2"/>
          </p:nvPr>
        </p:nvSpPr>
        <p:spPr>
          <a:xfrm>
            <a:off x="0" y="9723052"/>
            <a:ext cx="3082958" cy="511395"/>
          </a:xfrm>
          <a:prstGeom prst="rect">
            <a:avLst/>
          </a:prstGeom>
          <a:noFill/>
          <a:ln>
            <a:noFill/>
          </a:ln>
        </p:spPr>
        <p:txBody>
          <a:bodyPr vert="horz" wrap="square" lIns="85491" tIns="42746" rIns="85491" bIns="42746" anchor="b" anchorCtr="0" compatLnSpc="0">
            <a:noAutofit/>
          </a:bodyPr>
          <a:lstStyle/>
          <a:p>
            <a:pPr hangingPunct="0">
              <a:defRPr sz="1400"/>
            </a:pPr>
            <a:endParaRPr lang="fr-FR" sz="1300">
              <a:latin typeface="Liberation Sans" pitchFamily="18"/>
              <a:ea typeface="Microsoft YaHei" pitchFamily="2"/>
              <a:cs typeface="Lucida Sans" pitchFamily="2"/>
            </a:endParaRPr>
          </a:p>
        </p:txBody>
      </p:sp>
      <p:sp>
        <p:nvSpPr>
          <p:cNvPr id="5" name="Espace réservé du numéro de diapositive 4">
            <a:extLst>
              <a:ext uri="{FF2B5EF4-FFF2-40B4-BE49-F238E27FC236}">
                <a16:creationId xmlns:a16="http://schemas.microsoft.com/office/drawing/2014/main" id="{0886855E-B302-B0F7-0A44-52D912E32DF4}"/>
              </a:ext>
            </a:extLst>
          </p:cNvPr>
          <p:cNvSpPr txBox="1">
            <a:spLocks noGrp="1"/>
          </p:cNvSpPr>
          <p:nvPr>
            <p:ph type="sldNum" sz="quarter" idx="3"/>
          </p:nvPr>
        </p:nvSpPr>
        <p:spPr>
          <a:xfrm>
            <a:off x="4021072" y="9723052"/>
            <a:ext cx="3082958" cy="511395"/>
          </a:xfrm>
          <a:prstGeom prst="rect">
            <a:avLst/>
          </a:prstGeom>
          <a:noFill/>
          <a:ln>
            <a:noFill/>
          </a:ln>
        </p:spPr>
        <p:txBody>
          <a:bodyPr vert="horz" wrap="square" lIns="85491" tIns="42746" rIns="85491" bIns="42746" anchor="b" anchorCtr="0" compatLnSpc="0">
            <a:noAutofit/>
          </a:bodyPr>
          <a:lstStyle/>
          <a:p>
            <a:pPr algn="r" hangingPunct="0">
              <a:defRPr sz="1400"/>
            </a:pPr>
            <a:fld id="{7581525C-D5E5-4CFE-8B97-3866ED83B181}" type="slidenum">
              <a:pPr algn="r" hangingPunct="0">
                <a:defRPr sz="1400"/>
              </a:pPr>
              <a:t>‹N°›</a:t>
            </a:fld>
            <a:endParaRPr lang="fr-FR" sz="1300">
              <a:latin typeface="Liberation Sans" pitchFamily="18"/>
              <a:ea typeface="Microsoft YaHei" pitchFamily="2"/>
              <a:cs typeface="Lucida Sans" pitchFamily="2"/>
            </a:endParaRPr>
          </a:p>
        </p:txBody>
      </p:sp>
    </p:spTree>
    <p:extLst>
      <p:ext uri="{BB962C8B-B14F-4D97-AF65-F5344CB8AC3E}">
        <p14:creationId xmlns:p14="http://schemas.microsoft.com/office/powerpoint/2010/main" val="13644652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CFE8553-39FE-0C5F-CDB5-A87B1B566918}"/>
              </a:ext>
            </a:extLst>
          </p:cNvPr>
          <p:cNvSpPr>
            <a:spLocks noGrp="1" noRot="1" noChangeAspect="1"/>
          </p:cNvSpPr>
          <p:nvPr>
            <p:ph type="sldImg" idx="2"/>
          </p:nvPr>
        </p:nvSpPr>
        <p:spPr>
          <a:xfrm>
            <a:off x="838200" y="777875"/>
            <a:ext cx="5427663" cy="3836988"/>
          </a:xfrm>
          <a:prstGeom prst="rect">
            <a:avLst/>
          </a:prstGeom>
          <a:noFill/>
          <a:ln>
            <a:noFill/>
            <a:prstDash val="solid"/>
          </a:ln>
        </p:spPr>
      </p:sp>
      <p:sp>
        <p:nvSpPr>
          <p:cNvPr id="3" name="Espace réservé des notes 2">
            <a:extLst>
              <a:ext uri="{FF2B5EF4-FFF2-40B4-BE49-F238E27FC236}">
                <a16:creationId xmlns:a16="http://schemas.microsoft.com/office/drawing/2014/main" id="{4DBB05F5-96CD-4562-E100-0263BE9A2D69}"/>
              </a:ext>
            </a:extLst>
          </p:cNvPr>
          <p:cNvSpPr txBox="1">
            <a:spLocks noGrp="1"/>
          </p:cNvSpPr>
          <p:nvPr>
            <p:ph type="body" sz="quarter" idx="3"/>
          </p:nvPr>
        </p:nvSpPr>
        <p:spPr>
          <a:xfrm>
            <a:off x="710437" y="4861354"/>
            <a:ext cx="5683156" cy="4605312"/>
          </a:xfrm>
          <a:prstGeom prst="rect">
            <a:avLst/>
          </a:prstGeom>
          <a:noFill/>
          <a:ln>
            <a:noFill/>
          </a:ln>
        </p:spPr>
        <p:txBody>
          <a:bodyPr lIns="0" tIns="0" rIns="0" bIns="0"/>
          <a:lstStyle/>
          <a:p>
            <a:endParaRPr lang="fr-FR"/>
          </a:p>
        </p:txBody>
      </p:sp>
      <p:sp>
        <p:nvSpPr>
          <p:cNvPr id="4" name="Espace réservé de l'en-tête 3">
            <a:extLst>
              <a:ext uri="{FF2B5EF4-FFF2-40B4-BE49-F238E27FC236}">
                <a16:creationId xmlns:a16="http://schemas.microsoft.com/office/drawing/2014/main" id="{CEFBF770-8805-3B94-D8C3-80178C3E79BE}"/>
              </a:ext>
            </a:extLst>
          </p:cNvPr>
          <p:cNvSpPr txBox="1">
            <a:spLocks noGrp="1"/>
          </p:cNvSpPr>
          <p:nvPr>
            <p:ph type="hdr" sz="quarter"/>
          </p:nvPr>
        </p:nvSpPr>
        <p:spPr>
          <a:xfrm>
            <a:off x="0" y="0"/>
            <a:ext cx="3082958" cy="511395"/>
          </a:xfrm>
          <a:prstGeom prst="rect">
            <a:avLst/>
          </a:prstGeom>
          <a:noFill/>
          <a:ln>
            <a:noFill/>
          </a:ln>
        </p:spPr>
        <p:txBody>
          <a:bodyPr vert="horz" lIns="0" tIns="0" rIns="0" bIns="0" anchorCtr="0">
            <a:noAutofit/>
          </a:bodyPr>
          <a:lstStyle>
            <a:lvl1pPr lvl="0" rtl="0" hangingPunct="0">
              <a:buNone/>
              <a:tabLst/>
              <a:defRPr lang="fr-FR" sz="1300" kern="1200">
                <a:latin typeface="Liberation Serif" pitchFamily="18"/>
                <a:ea typeface="Segoe UI" pitchFamily="2"/>
                <a:cs typeface="Tahoma" pitchFamily="2"/>
              </a:defRPr>
            </a:lvl1pPr>
          </a:lstStyle>
          <a:p>
            <a:pPr lvl="0"/>
            <a:endParaRPr lang="fr-FR"/>
          </a:p>
        </p:txBody>
      </p:sp>
      <p:sp>
        <p:nvSpPr>
          <p:cNvPr id="5" name="Espace réservé de la date 4">
            <a:extLst>
              <a:ext uri="{FF2B5EF4-FFF2-40B4-BE49-F238E27FC236}">
                <a16:creationId xmlns:a16="http://schemas.microsoft.com/office/drawing/2014/main" id="{996345FA-721E-5F63-731F-168CDEA7049D}"/>
              </a:ext>
            </a:extLst>
          </p:cNvPr>
          <p:cNvSpPr txBox="1">
            <a:spLocks noGrp="1"/>
          </p:cNvSpPr>
          <p:nvPr>
            <p:ph type="dt" idx="1"/>
          </p:nvPr>
        </p:nvSpPr>
        <p:spPr>
          <a:xfrm>
            <a:off x="4021072" y="0"/>
            <a:ext cx="3082958" cy="511395"/>
          </a:xfrm>
          <a:prstGeom prst="rect">
            <a:avLst/>
          </a:prstGeom>
          <a:noFill/>
          <a:ln>
            <a:noFill/>
          </a:ln>
        </p:spPr>
        <p:txBody>
          <a:bodyPr vert="horz" lIns="0" tIns="0" rIns="0" bIns="0" anchorCtr="0">
            <a:noAutofit/>
          </a:bodyPr>
          <a:lstStyle>
            <a:lvl1pPr lvl="0" algn="r" rtl="0" hangingPunct="0">
              <a:buNone/>
              <a:tabLst/>
              <a:defRPr lang="fr-FR" sz="1300" kern="1200">
                <a:latin typeface="Liberation Serif" pitchFamily="18"/>
                <a:ea typeface="Segoe UI" pitchFamily="2"/>
                <a:cs typeface="Tahoma" pitchFamily="2"/>
              </a:defRPr>
            </a:lvl1pPr>
          </a:lstStyle>
          <a:p>
            <a:pPr lvl="0"/>
            <a:endParaRPr lang="fr-FR"/>
          </a:p>
        </p:txBody>
      </p:sp>
      <p:sp>
        <p:nvSpPr>
          <p:cNvPr id="6" name="Espace réservé du pied de page 5">
            <a:extLst>
              <a:ext uri="{FF2B5EF4-FFF2-40B4-BE49-F238E27FC236}">
                <a16:creationId xmlns:a16="http://schemas.microsoft.com/office/drawing/2014/main" id="{A583BA05-00A9-A2FD-906E-153B8CE0D5B5}"/>
              </a:ext>
            </a:extLst>
          </p:cNvPr>
          <p:cNvSpPr txBox="1">
            <a:spLocks noGrp="1"/>
          </p:cNvSpPr>
          <p:nvPr>
            <p:ph type="ftr" sz="quarter" idx="4"/>
          </p:nvPr>
        </p:nvSpPr>
        <p:spPr>
          <a:xfrm>
            <a:off x="0" y="9723052"/>
            <a:ext cx="3082958" cy="511395"/>
          </a:xfrm>
          <a:prstGeom prst="rect">
            <a:avLst/>
          </a:prstGeom>
          <a:noFill/>
          <a:ln>
            <a:noFill/>
          </a:ln>
        </p:spPr>
        <p:txBody>
          <a:bodyPr vert="horz" lIns="0" tIns="0" rIns="0" bIns="0" anchor="b" anchorCtr="0">
            <a:noAutofit/>
          </a:bodyPr>
          <a:lstStyle>
            <a:lvl1pPr lvl="0" rtl="0" hangingPunct="0">
              <a:buNone/>
              <a:tabLst/>
              <a:defRPr lang="fr-FR" sz="1300" kern="1200">
                <a:latin typeface="Liberation Serif" pitchFamily="18"/>
                <a:ea typeface="Segoe UI" pitchFamily="2"/>
                <a:cs typeface="Tahoma" pitchFamily="2"/>
              </a:defRPr>
            </a:lvl1pPr>
          </a:lstStyle>
          <a:p>
            <a:pPr lvl="0"/>
            <a:endParaRPr lang="fr-FR"/>
          </a:p>
        </p:txBody>
      </p:sp>
      <p:sp>
        <p:nvSpPr>
          <p:cNvPr id="7" name="Espace réservé du numéro de diapositive 6">
            <a:extLst>
              <a:ext uri="{FF2B5EF4-FFF2-40B4-BE49-F238E27FC236}">
                <a16:creationId xmlns:a16="http://schemas.microsoft.com/office/drawing/2014/main" id="{27A57344-6D93-C785-7EBB-2BAED9203D2C}"/>
              </a:ext>
            </a:extLst>
          </p:cNvPr>
          <p:cNvSpPr txBox="1">
            <a:spLocks noGrp="1"/>
          </p:cNvSpPr>
          <p:nvPr>
            <p:ph type="sldNum" sz="quarter" idx="5"/>
          </p:nvPr>
        </p:nvSpPr>
        <p:spPr>
          <a:xfrm>
            <a:off x="4021072" y="9723052"/>
            <a:ext cx="3082958" cy="511395"/>
          </a:xfrm>
          <a:prstGeom prst="rect">
            <a:avLst/>
          </a:prstGeom>
          <a:noFill/>
          <a:ln>
            <a:noFill/>
          </a:ln>
        </p:spPr>
        <p:txBody>
          <a:bodyPr vert="horz" lIns="0" tIns="0" rIns="0" bIns="0" anchor="b" anchorCtr="0">
            <a:noAutofit/>
          </a:bodyPr>
          <a:lstStyle>
            <a:lvl1pPr lvl="0" algn="r" rtl="0" hangingPunct="0">
              <a:buNone/>
              <a:tabLst/>
              <a:defRPr lang="fr-FR" sz="1300" kern="1200">
                <a:latin typeface="Liberation Serif" pitchFamily="18"/>
                <a:ea typeface="Segoe UI" pitchFamily="2"/>
                <a:cs typeface="Tahoma" pitchFamily="2"/>
              </a:defRPr>
            </a:lvl1pPr>
          </a:lstStyle>
          <a:p>
            <a:pPr lvl="0"/>
            <a:fld id="{EC85B29B-F877-4B6A-8746-59EACAAF713A}" type="slidenum">
              <a:t>‹N°›</a:t>
            </a:fld>
            <a:endParaRPr lang="fr-FR"/>
          </a:p>
        </p:txBody>
      </p:sp>
    </p:spTree>
    <p:extLst>
      <p:ext uri="{BB962C8B-B14F-4D97-AF65-F5344CB8AC3E}">
        <p14:creationId xmlns:p14="http://schemas.microsoft.com/office/powerpoint/2010/main" val="1850996553"/>
      </p:ext>
    </p:extLst>
  </p:cSld>
  <p:clrMap bg1="lt1" tx1="dk1" bg2="lt2" tx2="dk2" accent1="accent1" accent2="accent2" accent3="accent3" accent4="accent4" accent5="accent5" accent6="accent6" hlink="hlink" folHlink="folHlink"/>
  <p:notesStyle>
    <a:lvl1pPr marL="216000" marR="0" indent="-216000" rtl="0" hangingPunct="0">
      <a:tabLst/>
      <a:defRPr lang="fr-FR" sz="2000" b="0" i="0" u="none" strike="noStrike" kern="1200" cap="none">
        <a:ln>
          <a:noFill/>
        </a:ln>
        <a:highlight>
          <a:scrgbClr r="0" g="0" b="0">
            <a:alpha val="0"/>
          </a:scrgbClr>
        </a:highlight>
        <a:latin typeface="Liberation Sans" pitchFamily="18"/>
        <a:ea typeface="Microsoft YaHei"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2331735D-AADA-BFA8-D9D7-F979DCFDF116}"/>
              </a:ext>
            </a:extLst>
          </p:cNvPr>
          <p:cNvSpPr txBox="1">
            <a:spLocks noGrp="1"/>
          </p:cNvSpPr>
          <p:nvPr>
            <p:ph type="sldNum" sz="quarter" idx="5"/>
          </p:nvPr>
        </p:nvSpPr>
        <p:spPr>
          <a:ln/>
        </p:spPr>
        <p:txBody>
          <a:bodyPr vert="horz" lIns="0" tIns="0" rIns="0" bIns="0" anchor="b" anchorCtr="0">
            <a:noAutofit/>
          </a:bodyPr>
          <a:lstStyle/>
          <a:p>
            <a:pPr lvl="0"/>
            <a:fld id="{87CF0E21-5051-4724-9DC1-4C49C19DEF26}" type="slidenum">
              <a:t>1</a:t>
            </a:fld>
            <a:endParaRPr lang="fr-FR"/>
          </a:p>
        </p:txBody>
      </p:sp>
      <p:sp>
        <p:nvSpPr>
          <p:cNvPr id="2" name="Espace réservé de l'image des diapositives 1">
            <a:extLst>
              <a:ext uri="{FF2B5EF4-FFF2-40B4-BE49-F238E27FC236}">
                <a16:creationId xmlns:a16="http://schemas.microsoft.com/office/drawing/2014/main" id="{7CD893ED-DAEF-9734-866D-95D19B4ABE71}"/>
              </a:ext>
            </a:extLst>
          </p:cNvPr>
          <p:cNvSpPr>
            <a:spLocks noGrp="1" noRot="1" noChangeAspect="1" noResize="1"/>
          </p:cNvSpPr>
          <p:nvPr>
            <p:ph type="sldImg"/>
          </p:nvPr>
        </p:nvSpPr>
        <p:spPr>
          <a:xfrm>
            <a:off x="839788" y="777875"/>
            <a:ext cx="5424487" cy="3836988"/>
          </a:xfrm>
          <a:solidFill>
            <a:srgbClr val="729FCF"/>
          </a:solidFill>
          <a:ln w="25400">
            <a:solidFill>
              <a:srgbClr val="3465A4"/>
            </a:solidFill>
            <a:prstDash val="solid"/>
          </a:ln>
        </p:spPr>
        <p:txBody>
          <a:bodyPr/>
          <a:lstStyle/>
          <a:p>
            <a:endParaRPr lang="fr-FR"/>
          </a:p>
        </p:txBody>
      </p:sp>
      <p:sp>
        <p:nvSpPr>
          <p:cNvPr id="3" name="Espace réservé des notes 2">
            <a:extLst>
              <a:ext uri="{FF2B5EF4-FFF2-40B4-BE49-F238E27FC236}">
                <a16:creationId xmlns:a16="http://schemas.microsoft.com/office/drawing/2014/main" id="{83ED5717-D4E5-0291-125C-B3F225D584AE}"/>
              </a:ext>
            </a:extLst>
          </p:cNvPr>
          <p:cNvSpPr txBox="1">
            <a:spLocks noGrp="1"/>
          </p:cNvSpPr>
          <p:nvPr>
            <p:ph type="body" sz="quarter" idx="1"/>
          </p:nvPr>
        </p:nvSpPr>
        <p:spPr>
          <a:xfrm>
            <a:off x="710437" y="4861354"/>
            <a:ext cx="5683156" cy="307777"/>
          </a:xfrm>
        </p:spPr>
        <p:txBody>
          <a:bodyPr vert="horz">
            <a:spAutoFit/>
          </a:bodyPr>
          <a:lstStyle/>
          <a:p>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04A313-A55B-C5DB-07E3-46D46E6EB51D}"/>
            </a:ext>
          </a:extLst>
        </p:cNvPr>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39E4FB88-5378-9FCD-6F3C-1F0DC12DFBC3}"/>
              </a:ext>
            </a:extLst>
          </p:cNvPr>
          <p:cNvSpPr txBox="1">
            <a:spLocks noGrp="1"/>
          </p:cNvSpPr>
          <p:nvPr>
            <p:ph type="sldNum" sz="quarter" idx="5"/>
          </p:nvPr>
        </p:nvSpPr>
        <p:spPr>
          <a:ln/>
        </p:spPr>
        <p:txBody>
          <a:bodyPr vert="horz" lIns="0" tIns="0" rIns="0" bIns="0" anchor="b" anchorCtr="0">
            <a:noAutofit/>
          </a:bodyPr>
          <a:lstStyle/>
          <a:p>
            <a:pPr lvl="0"/>
            <a:fld id="{87CF0E21-5051-4724-9DC1-4C49C19DEF26}" type="slidenum">
              <a:t>10</a:t>
            </a:fld>
            <a:endParaRPr lang="fr-FR"/>
          </a:p>
        </p:txBody>
      </p:sp>
      <p:sp>
        <p:nvSpPr>
          <p:cNvPr id="2" name="Espace réservé de l'image des diapositives 1">
            <a:extLst>
              <a:ext uri="{FF2B5EF4-FFF2-40B4-BE49-F238E27FC236}">
                <a16:creationId xmlns:a16="http://schemas.microsoft.com/office/drawing/2014/main" id="{60C7271D-A904-B5E9-D0B1-152CA4A0294A}"/>
              </a:ext>
            </a:extLst>
          </p:cNvPr>
          <p:cNvSpPr>
            <a:spLocks noGrp="1" noRot="1" noChangeAspect="1" noResize="1"/>
          </p:cNvSpPr>
          <p:nvPr>
            <p:ph type="sldImg"/>
          </p:nvPr>
        </p:nvSpPr>
        <p:spPr>
          <a:xfrm>
            <a:off x="839788" y="777875"/>
            <a:ext cx="5424487" cy="3836988"/>
          </a:xfrm>
          <a:solidFill>
            <a:srgbClr val="729FCF"/>
          </a:solidFill>
          <a:ln w="25400">
            <a:solidFill>
              <a:srgbClr val="3465A4"/>
            </a:solidFill>
            <a:prstDash val="solid"/>
          </a:ln>
        </p:spPr>
        <p:txBody>
          <a:bodyPr/>
          <a:lstStyle/>
          <a:p>
            <a:endParaRPr lang="fr-FR"/>
          </a:p>
        </p:txBody>
      </p:sp>
      <p:sp>
        <p:nvSpPr>
          <p:cNvPr id="3" name="Espace réservé des notes 2">
            <a:extLst>
              <a:ext uri="{FF2B5EF4-FFF2-40B4-BE49-F238E27FC236}">
                <a16:creationId xmlns:a16="http://schemas.microsoft.com/office/drawing/2014/main" id="{0ACC067B-0BB3-1EE4-D17B-A983052CDDEF}"/>
              </a:ext>
            </a:extLst>
          </p:cNvPr>
          <p:cNvSpPr txBox="1">
            <a:spLocks noGrp="1"/>
          </p:cNvSpPr>
          <p:nvPr>
            <p:ph type="body" sz="quarter" idx="1"/>
          </p:nvPr>
        </p:nvSpPr>
        <p:spPr>
          <a:xfrm>
            <a:off x="710437" y="4861354"/>
            <a:ext cx="5683156" cy="307777"/>
          </a:xfrm>
        </p:spPr>
        <p:txBody>
          <a:bodyPr vert="horz">
            <a:spAutoFit/>
          </a:bodyPr>
          <a:lstStyle/>
          <a:p>
            <a:endParaRPr lang="fr-FR"/>
          </a:p>
        </p:txBody>
      </p:sp>
    </p:spTree>
    <p:extLst>
      <p:ext uri="{BB962C8B-B14F-4D97-AF65-F5344CB8AC3E}">
        <p14:creationId xmlns:p14="http://schemas.microsoft.com/office/powerpoint/2010/main" val="4011624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5A60F3-4DE1-DF17-4544-DED699C81316}"/>
            </a:ext>
          </a:extLst>
        </p:cNvPr>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EF3E11C3-5D6F-81A5-E670-53EC88E348D4}"/>
              </a:ext>
            </a:extLst>
          </p:cNvPr>
          <p:cNvSpPr txBox="1">
            <a:spLocks noGrp="1"/>
          </p:cNvSpPr>
          <p:nvPr>
            <p:ph type="sldNum" sz="quarter" idx="5"/>
          </p:nvPr>
        </p:nvSpPr>
        <p:spPr>
          <a:ln/>
        </p:spPr>
        <p:txBody>
          <a:bodyPr vert="horz" lIns="0" tIns="0" rIns="0" bIns="0" anchor="b" anchorCtr="0">
            <a:noAutofit/>
          </a:bodyPr>
          <a:lstStyle/>
          <a:p>
            <a:pPr lvl="0"/>
            <a:fld id="{87CF0E21-5051-4724-9DC1-4C49C19DEF26}" type="slidenum">
              <a:t>11</a:t>
            </a:fld>
            <a:endParaRPr lang="fr-FR"/>
          </a:p>
        </p:txBody>
      </p:sp>
      <p:sp>
        <p:nvSpPr>
          <p:cNvPr id="2" name="Espace réservé de l'image des diapositives 1">
            <a:extLst>
              <a:ext uri="{FF2B5EF4-FFF2-40B4-BE49-F238E27FC236}">
                <a16:creationId xmlns:a16="http://schemas.microsoft.com/office/drawing/2014/main" id="{3F74337D-D900-E1E9-0C0E-63F3571A5844}"/>
              </a:ext>
            </a:extLst>
          </p:cNvPr>
          <p:cNvSpPr>
            <a:spLocks noGrp="1" noRot="1" noChangeAspect="1" noResize="1"/>
          </p:cNvSpPr>
          <p:nvPr>
            <p:ph type="sldImg"/>
          </p:nvPr>
        </p:nvSpPr>
        <p:spPr>
          <a:xfrm>
            <a:off x="839788" y="777875"/>
            <a:ext cx="5424487" cy="3836988"/>
          </a:xfrm>
          <a:solidFill>
            <a:srgbClr val="729FCF"/>
          </a:solidFill>
          <a:ln w="25400">
            <a:solidFill>
              <a:srgbClr val="3465A4"/>
            </a:solidFill>
            <a:prstDash val="solid"/>
          </a:ln>
        </p:spPr>
        <p:txBody>
          <a:bodyPr/>
          <a:lstStyle/>
          <a:p>
            <a:endParaRPr lang="fr-FR"/>
          </a:p>
        </p:txBody>
      </p:sp>
      <p:sp>
        <p:nvSpPr>
          <p:cNvPr id="3" name="Espace réservé des notes 2">
            <a:extLst>
              <a:ext uri="{FF2B5EF4-FFF2-40B4-BE49-F238E27FC236}">
                <a16:creationId xmlns:a16="http://schemas.microsoft.com/office/drawing/2014/main" id="{CBE16AB3-4A52-4D38-6E85-CEA19ADE634B}"/>
              </a:ext>
            </a:extLst>
          </p:cNvPr>
          <p:cNvSpPr txBox="1">
            <a:spLocks noGrp="1"/>
          </p:cNvSpPr>
          <p:nvPr>
            <p:ph type="body" sz="quarter" idx="1"/>
          </p:nvPr>
        </p:nvSpPr>
        <p:spPr>
          <a:xfrm>
            <a:off x="710437" y="4861354"/>
            <a:ext cx="5683156" cy="307777"/>
          </a:xfrm>
        </p:spPr>
        <p:txBody>
          <a:bodyPr vert="horz">
            <a:spAutoFit/>
          </a:bodyPr>
          <a:lstStyle/>
          <a:p>
            <a:endParaRPr lang="fr-FR"/>
          </a:p>
        </p:txBody>
      </p:sp>
    </p:spTree>
    <p:extLst>
      <p:ext uri="{BB962C8B-B14F-4D97-AF65-F5344CB8AC3E}">
        <p14:creationId xmlns:p14="http://schemas.microsoft.com/office/powerpoint/2010/main" val="23716800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CED1C6-BCF1-D22A-B551-71ADD8BC7C9D}"/>
            </a:ext>
          </a:extLst>
        </p:cNvPr>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7B430100-4A4B-12F6-9B4D-39E115561BB8}"/>
              </a:ext>
            </a:extLst>
          </p:cNvPr>
          <p:cNvSpPr txBox="1">
            <a:spLocks noGrp="1"/>
          </p:cNvSpPr>
          <p:nvPr>
            <p:ph type="sldNum" sz="quarter" idx="5"/>
          </p:nvPr>
        </p:nvSpPr>
        <p:spPr>
          <a:ln/>
        </p:spPr>
        <p:txBody>
          <a:bodyPr vert="horz" lIns="0" tIns="0" rIns="0" bIns="0" anchor="b" anchorCtr="0">
            <a:noAutofit/>
          </a:bodyPr>
          <a:lstStyle/>
          <a:p>
            <a:pPr lvl="0"/>
            <a:fld id="{87CF0E21-5051-4724-9DC1-4C49C19DEF26}" type="slidenum">
              <a:t>12</a:t>
            </a:fld>
            <a:endParaRPr lang="fr-FR"/>
          </a:p>
        </p:txBody>
      </p:sp>
      <p:sp>
        <p:nvSpPr>
          <p:cNvPr id="2" name="Espace réservé de l'image des diapositives 1">
            <a:extLst>
              <a:ext uri="{FF2B5EF4-FFF2-40B4-BE49-F238E27FC236}">
                <a16:creationId xmlns:a16="http://schemas.microsoft.com/office/drawing/2014/main" id="{A0D57FA4-76B7-C85B-B923-F53FB19C9DAE}"/>
              </a:ext>
            </a:extLst>
          </p:cNvPr>
          <p:cNvSpPr>
            <a:spLocks noGrp="1" noRot="1" noChangeAspect="1" noResize="1"/>
          </p:cNvSpPr>
          <p:nvPr>
            <p:ph type="sldImg"/>
          </p:nvPr>
        </p:nvSpPr>
        <p:spPr>
          <a:xfrm>
            <a:off x="839788" y="777875"/>
            <a:ext cx="5424487" cy="3836988"/>
          </a:xfrm>
          <a:solidFill>
            <a:srgbClr val="729FCF"/>
          </a:solidFill>
          <a:ln w="25400">
            <a:solidFill>
              <a:srgbClr val="3465A4"/>
            </a:solidFill>
            <a:prstDash val="solid"/>
          </a:ln>
        </p:spPr>
        <p:txBody>
          <a:bodyPr/>
          <a:lstStyle/>
          <a:p>
            <a:endParaRPr lang="fr-FR"/>
          </a:p>
        </p:txBody>
      </p:sp>
      <p:sp>
        <p:nvSpPr>
          <p:cNvPr id="3" name="Espace réservé des notes 2">
            <a:extLst>
              <a:ext uri="{FF2B5EF4-FFF2-40B4-BE49-F238E27FC236}">
                <a16:creationId xmlns:a16="http://schemas.microsoft.com/office/drawing/2014/main" id="{DAEA484D-449F-DCEF-7B54-2C4C4CE463D4}"/>
              </a:ext>
            </a:extLst>
          </p:cNvPr>
          <p:cNvSpPr txBox="1">
            <a:spLocks noGrp="1"/>
          </p:cNvSpPr>
          <p:nvPr>
            <p:ph type="body" sz="quarter" idx="1"/>
          </p:nvPr>
        </p:nvSpPr>
        <p:spPr>
          <a:xfrm>
            <a:off x="710437" y="4861354"/>
            <a:ext cx="5683156" cy="307777"/>
          </a:xfrm>
        </p:spPr>
        <p:txBody>
          <a:bodyPr vert="horz">
            <a:spAutoFit/>
          </a:bodyPr>
          <a:lstStyle/>
          <a:p>
            <a:endParaRPr lang="fr-FR"/>
          </a:p>
        </p:txBody>
      </p:sp>
    </p:spTree>
    <p:extLst>
      <p:ext uri="{BB962C8B-B14F-4D97-AF65-F5344CB8AC3E}">
        <p14:creationId xmlns:p14="http://schemas.microsoft.com/office/powerpoint/2010/main" val="3320364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F4D667-922C-254E-4B96-1A210AEF51E2}"/>
            </a:ext>
          </a:extLst>
        </p:cNvPr>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11CBAB43-66F6-A8A5-5A5B-179BE026F3ED}"/>
              </a:ext>
            </a:extLst>
          </p:cNvPr>
          <p:cNvSpPr txBox="1">
            <a:spLocks noGrp="1"/>
          </p:cNvSpPr>
          <p:nvPr>
            <p:ph type="sldNum" sz="quarter" idx="5"/>
          </p:nvPr>
        </p:nvSpPr>
        <p:spPr>
          <a:ln/>
        </p:spPr>
        <p:txBody>
          <a:bodyPr vert="horz" lIns="0" tIns="0" rIns="0" bIns="0" anchor="b" anchorCtr="0">
            <a:noAutofit/>
          </a:bodyPr>
          <a:lstStyle/>
          <a:p>
            <a:pPr lvl="0"/>
            <a:fld id="{87CF0E21-5051-4724-9DC1-4C49C19DEF26}" type="slidenum">
              <a:t>13</a:t>
            </a:fld>
            <a:endParaRPr lang="fr-FR"/>
          </a:p>
        </p:txBody>
      </p:sp>
      <p:sp>
        <p:nvSpPr>
          <p:cNvPr id="2" name="Espace réservé de l'image des diapositives 1">
            <a:extLst>
              <a:ext uri="{FF2B5EF4-FFF2-40B4-BE49-F238E27FC236}">
                <a16:creationId xmlns:a16="http://schemas.microsoft.com/office/drawing/2014/main" id="{BC3E1B3F-07A0-5408-B4D4-C1B4A64165BE}"/>
              </a:ext>
            </a:extLst>
          </p:cNvPr>
          <p:cNvSpPr>
            <a:spLocks noGrp="1" noRot="1" noChangeAspect="1" noResize="1"/>
          </p:cNvSpPr>
          <p:nvPr>
            <p:ph type="sldImg"/>
          </p:nvPr>
        </p:nvSpPr>
        <p:spPr>
          <a:xfrm>
            <a:off x="839788" y="777875"/>
            <a:ext cx="5424487" cy="3836988"/>
          </a:xfrm>
          <a:solidFill>
            <a:srgbClr val="729FCF"/>
          </a:solidFill>
          <a:ln w="25400">
            <a:solidFill>
              <a:srgbClr val="3465A4"/>
            </a:solidFill>
            <a:prstDash val="solid"/>
          </a:ln>
        </p:spPr>
        <p:txBody>
          <a:bodyPr/>
          <a:lstStyle/>
          <a:p>
            <a:endParaRPr lang="fr-FR"/>
          </a:p>
        </p:txBody>
      </p:sp>
      <p:sp>
        <p:nvSpPr>
          <p:cNvPr id="3" name="Espace réservé des notes 2">
            <a:extLst>
              <a:ext uri="{FF2B5EF4-FFF2-40B4-BE49-F238E27FC236}">
                <a16:creationId xmlns:a16="http://schemas.microsoft.com/office/drawing/2014/main" id="{1167807F-A698-A875-DE7F-5C453778CCFE}"/>
              </a:ext>
            </a:extLst>
          </p:cNvPr>
          <p:cNvSpPr txBox="1">
            <a:spLocks noGrp="1"/>
          </p:cNvSpPr>
          <p:nvPr>
            <p:ph type="body" sz="quarter" idx="1"/>
          </p:nvPr>
        </p:nvSpPr>
        <p:spPr>
          <a:xfrm>
            <a:off x="710437" y="4861354"/>
            <a:ext cx="5683156" cy="307777"/>
          </a:xfrm>
        </p:spPr>
        <p:txBody>
          <a:bodyPr vert="horz">
            <a:spAutoFit/>
          </a:bodyPr>
          <a:lstStyle/>
          <a:p>
            <a:endParaRPr lang="fr-FR"/>
          </a:p>
        </p:txBody>
      </p:sp>
    </p:spTree>
    <p:extLst>
      <p:ext uri="{BB962C8B-B14F-4D97-AF65-F5344CB8AC3E}">
        <p14:creationId xmlns:p14="http://schemas.microsoft.com/office/powerpoint/2010/main" val="28403068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83E7E2-0C60-884A-70F4-4B18B712927D}"/>
            </a:ext>
          </a:extLst>
        </p:cNvPr>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5791F7E4-2451-A33A-C67D-F96C36BFD55A}"/>
              </a:ext>
            </a:extLst>
          </p:cNvPr>
          <p:cNvSpPr txBox="1">
            <a:spLocks noGrp="1"/>
          </p:cNvSpPr>
          <p:nvPr>
            <p:ph type="sldNum" sz="quarter" idx="5"/>
          </p:nvPr>
        </p:nvSpPr>
        <p:spPr>
          <a:ln/>
        </p:spPr>
        <p:txBody>
          <a:bodyPr vert="horz" lIns="0" tIns="0" rIns="0" bIns="0" anchor="b" anchorCtr="0">
            <a:noAutofit/>
          </a:bodyPr>
          <a:lstStyle/>
          <a:p>
            <a:pPr lvl="0"/>
            <a:fld id="{87CF0E21-5051-4724-9DC1-4C49C19DEF26}" type="slidenum">
              <a:t>14</a:t>
            </a:fld>
            <a:endParaRPr lang="fr-FR"/>
          </a:p>
        </p:txBody>
      </p:sp>
      <p:sp>
        <p:nvSpPr>
          <p:cNvPr id="2" name="Espace réservé de l'image des diapositives 1">
            <a:extLst>
              <a:ext uri="{FF2B5EF4-FFF2-40B4-BE49-F238E27FC236}">
                <a16:creationId xmlns:a16="http://schemas.microsoft.com/office/drawing/2014/main" id="{2C3E179F-D24A-7CFB-214A-E10E6DF61293}"/>
              </a:ext>
            </a:extLst>
          </p:cNvPr>
          <p:cNvSpPr>
            <a:spLocks noGrp="1" noRot="1" noChangeAspect="1" noResize="1"/>
          </p:cNvSpPr>
          <p:nvPr>
            <p:ph type="sldImg"/>
          </p:nvPr>
        </p:nvSpPr>
        <p:spPr>
          <a:xfrm>
            <a:off x="839788" y="777875"/>
            <a:ext cx="5424487" cy="3836988"/>
          </a:xfrm>
          <a:solidFill>
            <a:srgbClr val="729FCF"/>
          </a:solidFill>
          <a:ln w="25400">
            <a:solidFill>
              <a:srgbClr val="3465A4"/>
            </a:solidFill>
            <a:prstDash val="solid"/>
          </a:ln>
        </p:spPr>
        <p:txBody>
          <a:bodyPr/>
          <a:lstStyle/>
          <a:p>
            <a:endParaRPr lang="fr-FR"/>
          </a:p>
        </p:txBody>
      </p:sp>
      <p:sp>
        <p:nvSpPr>
          <p:cNvPr id="3" name="Espace réservé des notes 2">
            <a:extLst>
              <a:ext uri="{FF2B5EF4-FFF2-40B4-BE49-F238E27FC236}">
                <a16:creationId xmlns:a16="http://schemas.microsoft.com/office/drawing/2014/main" id="{36747D72-E7F7-3296-86F6-78B153E3EDB1}"/>
              </a:ext>
            </a:extLst>
          </p:cNvPr>
          <p:cNvSpPr txBox="1">
            <a:spLocks noGrp="1"/>
          </p:cNvSpPr>
          <p:nvPr>
            <p:ph type="body" sz="quarter" idx="1"/>
          </p:nvPr>
        </p:nvSpPr>
        <p:spPr>
          <a:xfrm>
            <a:off x="710437" y="4861354"/>
            <a:ext cx="5683156" cy="307777"/>
          </a:xfrm>
        </p:spPr>
        <p:txBody>
          <a:bodyPr vert="horz">
            <a:spAutoFit/>
          </a:bodyPr>
          <a:lstStyle/>
          <a:p>
            <a:endParaRPr lang="fr-FR"/>
          </a:p>
        </p:txBody>
      </p:sp>
    </p:spTree>
    <p:extLst>
      <p:ext uri="{BB962C8B-B14F-4D97-AF65-F5344CB8AC3E}">
        <p14:creationId xmlns:p14="http://schemas.microsoft.com/office/powerpoint/2010/main" val="9202453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734DA4-46D7-412D-6FC9-CECEE64EAE50}"/>
            </a:ext>
          </a:extLst>
        </p:cNvPr>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97A27F8C-F3A4-EE79-5B86-362B831EA295}"/>
              </a:ext>
            </a:extLst>
          </p:cNvPr>
          <p:cNvSpPr txBox="1">
            <a:spLocks noGrp="1"/>
          </p:cNvSpPr>
          <p:nvPr>
            <p:ph type="sldNum" sz="quarter" idx="5"/>
          </p:nvPr>
        </p:nvSpPr>
        <p:spPr>
          <a:ln/>
        </p:spPr>
        <p:txBody>
          <a:bodyPr vert="horz" lIns="0" tIns="0" rIns="0" bIns="0" anchor="b" anchorCtr="0">
            <a:noAutofit/>
          </a:bodyPr>
          <a:lstStyle/>
          <a:p>
            <a:pPr lvl="0"/>
            <a:fld id="{87CF0E21-5051-4724-9DC1-4C49C19DEF26}" type="slidenum">
              <a:t>15</a:t>
            </a:fld>
            <a:endParaRPr lang="fr-FR"/>
          </a:p>
        </p:txBody>
      </p:sp>
      <p:sp>
        <p:nvSpPr>
          <p:cNvPr id="2" name="Espace réservé de l'image des diapositives 1">
            <a:extLst>
              <a:ext uri="{FF2B5EF4-FFF2-40B4-BE49-F238E27FC236}">
                <a16:creationId xmlns:a16="http://schemas.microsoft.com/office/drawing/2014/main" id="{249CF61D-264D-C424-A671-A20E3E0B5A60}"/>
              </a:ext>
            </a:extLst>
          </p:cNvPr>
          <p:cNvSpPr>
            <a:spLocks noGrp="1" noRot="1" noChangeAspect="1" noResize="1"/>
          </p:cNvSpPr>
          <p:nvPr>
            <p:ph type="sldImg"/>
          </p:nvPr>
        </p:nvSpPr>
        <p:spPr>
          <a:xfrm>
            <a:off x="839788" y="777875"/>
            <a:ext cx="5424487" cy="3836988"/>
          </a:xfrm>
          <a:solidFill>
            <a:srgbClr val="729FCF"/>
          </a:solidFill>
          <a:ln w="25400">
            <a:solidFill>
              <a:srgbClr val="3465A4"/>
            </a:solidFill>
            <a:prstDash val="solid"/>
          </a:ln>
        </p:spPr>
        <p:txBody>
          <a:bodyPr/>
          <a:lstStyle/>
          <a:p>
            <a:endParaRPr lang="fr-FR"/>
          </a:p>
        </p:txBody>
      </p:sp>
      <p:sp>
        <p:nvSpPr>
          <p:cNvPr id="3" name="Espace réservé des notes 2">
            <a:extLst>
              <a:ext uri="{FF2B5EF4-FFF2-40B4-BE49-F238E27FC236}">
                <a16:creationId xmlns:a16="http://schemas.microsoft.com/office/drawing/2014/main" id="{5C198DD2-F0F4-0906-96E9-DF76F471D2B8}"/>
              </a:ext>
            </a:extLst>
          </p:cNvPr>
          <p:cNvSpPr txBox="1">
            <a:spLocks noGrp="1"/>
          </p:cNvSpPr>
          <p:nvPr>
            <p:ph type="body" sz="quarter" idx="1"/>
          </p:nvPr>
        </p:nvSpPr>
        <p:spPr>
          <a:xfrm>
            <a:off x="710437" y="4861354"/>
            <a:ext cx="5683156" cy="307777"/>
          </a:xfrm>
        </p:spPr>
        <p:txBody>
          <a:bodyPr vert="horz">
            <a:spAutoFit/>
          </a:bodyPr>
          <a:lstStyle/>
          <a:p>
            <a:endParaRPr lang="fr-FR"/>
          </a:p>
        </p:txBody>
      </p:sp>
    </p:spTree>
    <p:extLst>
      <p:ext uri="{BB962C8B-B14F-4D97-AF65-F5344CB8AC3E}">
        <p14:creationId xmlns:p14="http://schemas.microsoft.com/office/powerpoint/2010/main" val="32093475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D85A60-FA14-6728-6ACF-091C3E105A2A}"/>
            </a:ext>
          </a:extLst>
        </p:cNvPr>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6C8BCF37-FA92-5CCB-A960-D35AA116DF7C}"/>
              </a:ext>
            </a:extLst>
          </p:cNvPr>
          <p:cNvSpPr txBox="1">
            <a:spLocks noGrp="1"/>
          </p:cNvSpPr>
          <p:nvPr>
            <p:ph type="sldNum" sz="quarter" idx="5"/>
          </p:nvPr>
        </p:nvSpPr>
        <p:spPr>
          <a:ln/>
        </p:spPr>
        <p:txBody>
          <a:bodyPr vert="horz" lIns="0" tIns="0" rIns="0" bIns="0" anchor="b" anchorCtr="0">
            <a:noAutofit/>
          </a:bodyPr>
          <a:lstStyle/>
          <a:p>
            <a:pPr lvl="0"/>
            <a:fld id="{87CF0E21-5051-4724-9DC1-4C49C19DEF26}" type="slidenum">
              <a:t>16</a:t>
            </a:fld>
            <a:endParaRPr lang="fr-FR"/>
          </a:p>
        </p:txBody>
      </p:sp>
      <p:sp>
        <p:nvSpPr>
          <p:cNvPr id="2" name="Espace réservé de l'image des diapositives 1">
            <a:extLst>
              <a:ext uri="{FF2B5EF4-FFF2-40B4-BE49-F238E27FC236}">
                <a16:creationId xmlns:a16="http://schemas.microsoft.com/office/drawing/2014/main" id="{89EBAF73-5827-67BB-9147-49E637D915F0}"/>
              </a:ext>
            </a:extLst>
          </p:cNvPr>
          <p:cNvSpPr>
            <a:spLocks noGrp="1" noRot="1" noChangeAspect="1" noResize="1"/>
          </p:cNvSpPr>
          <p:nvPr>
            <p:ph type="sldImg"/>
          </p:nvPr>
        </p:nvSpPr>
        <p:spPr>
          <a:xfrm>
            <a:off x="839788" y="777875"/>
            <a:ext cx="5424487" cy="3836988"/>
          </a:xfrm>
          <a:solidFill>
            <a:srgbClr val="729FCF"/>
          </a:solidFill>
          <a:ln w="25400">
            <a:solidFill>
              <a:srgbClr val="3465A4"/>
            </a:solidFill>
            <a:prstDash val="solid"/>
          </a:ln>
        </p:spPr>
        <p:txBody>
          <a:bodyPr/>
          <a:lstStyle/>
          <a:p>
            <a:endParaRPr lang="fr-FR"/>
          </a:p>
        </p:txBody>
      </p:sp>
      <p:sp>
        <p:nvSpPr>
          <p:cNvPr id="3" name="Espace réservé des notes 2">
            <a:extLst>
              <a:ext uri="{FF2B5EF4-FFF2-40B4-BE49-F238E27FC236}">
                <a16:creationId xmlns:a16="http://schemas.microsoft.com/office/drawing/2014/main" id="{D21E907B-8527-F85A-8521-06A26142BF8F}"/>
              </a:ext>
            </a:extLst>
          </p:cNvPr>
          <p:cNvSpPr txBox="1">
            <a:spLocks noGrp="1"/>
          </p:cNvSpPr>
          <p:nvPr>
            <p:ph type="body" sz="quarter" idx="1"/>
          </p:nvPr>
        </p:nvSpPr>
        <p:spPr>
          <a:xfrm>
            <a:off x="710437" y="4861354"/>
            <a:ext cx="5683156" cy="307777"/>
          </a:xfrm>
        </p:spPr>
        <p:txBody>
          <a:bodyPr vert="horz">
            <a:spAutoFit/>
          </a:bodyPr>
          <a:lstStyle/>
          <a:p>
            <a:endParaRPr lang="fr-FR"/>
          </a:p>
        </p:txBody>
      </p:sp>
    </p:spTree>
    <p:extLst>
      <p:ext uri="{BB962C8B-B14F-4D97-AF65-F5344CB8AC3E}">
        <p14:creationId xmlns:p14="http://schemas.microsoft.com/office/powerpoint/2010/main" val="42595290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D6D949-9D6A-D917-5347-B6A51D37BF9C}"/>
            </a:ext>
          </a:extLst>
        </p:cNvPr>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22B0BA87-ECEF-DEC9-E6B2-2AFFCD0C97E4}"/>
              </a:ext>
            </a:extLst>
          </p:cNvPr>
          <p:cNvSpPr txBox="1">
            <a:spLocks noGrp="1"/>
          </p:cNvSpPr>
          <p:nvPr>
            <p:ph type="sldNum" sz="quarter" idx="5"/>
          </p:nvPr>
        </p:nvSpPr>
        <p:spPr>
          <a:ln/>
        </p:spPr>
        <p:txBody>
          <a:bodyPr vert="horz" lIns="0" tIns="0" rIns="0" bIns="0" anchor="b" anchorCtr="0">
            <a:noAutofit/>
          </a:bodyPr>
          <a:lstStyle/>
          <a:p>
            <a:pPr lvl="0"/>
            <a:fld id="{87CF0E21-5051-4724-9DC1-4C49C19DEF26}" type="slidenum">
              <a:t>17</a:t>
            </a:fld>
            <a:endParaRPr lang="fr-FR"/>
          </a:p>
        </p:txBody>
      </p:sp>
      <p:sp>
        <p:nvSpPr>
          <p:cNvPr id="2" name="Espace réservé de l'image des diapositives 1">
            <a:extLst>
              <a:ext uri="{FF2B5EF4-FFF2-40B4-BE49-F238E27FC236}">
                <a16:creationId xmlns:a16="http://schemas.microsoft.com/office/drawing/2014/main" id="{868A4CC9-5700-A7E9-999F-8BE9583104B6}"/>
              </a:ext>
            </a:extLst>
          </p:cNvPr>
          <p:cNvSpPr>
            <a:spLocks noGrp="1" noRot="1" noChangeAspect="1" noResize="1"/>
          </p:cNvSpPr>
          <p:nvPr>
            <p:ph type="sldImg"/>
          </p:nvPr>
        </p:nvSpPr>
        <p:spPr>
          <a:xfrm>
            <a:off x="839788" y="777875"/>
            <a:ext cx="5424487" cy="3836988"/>
          </a:xfrm>
          <a:solidFill>
            <a:srgbClr val="729FCF"/>
          </a:solidFill>
          <a:ln w="25400">
            <a:solidFill>
              <a:srgbClr val="3465A4"/>
            </a:solidFill>
            <a:prstDash val="solid"/>
          </a:ln>
        </p:spPr>
        <p:txBody>
          <a:bodyPr/>
          <a:lstStyle/>
          <a:p>
            <a:endParaRPr lang="fr-FR"/>
          </a:p>
        </p:txBody>
      </p:sp>
      <p:sp>
        <p:nvSpPr>
          <p:cNvPr id="3" name="Espace réservé des notes 2">
            <a:extLst>
              <a:ext uri="{FF2B5EF4-FFF2-40B4-BE49-F238E27FC236}">
                <a16:creationId xmlns:a16="http://schemas.microsoft.com/office/drawing/2014/main" id="{DE8B00BE-7F72-E0D6-37DE-F63063D6E54B}"/>
              </a:ext>
            </a:extLst>
          </p:cNvPr>
          <p:cNvSpPr txBox="1">
            <a:spLocks noGrp="1"/>
          </p:cNvSpPr>
          <p:nvPr>
            <p:ph type="body" sz="quarter" idx="1"/>
          </p:nvPr>
        </p:nvSpPr>
        <p:spPr>
          <a:xfrm>
            <a:off x="710437" y="4861354"/>
            <a:ext cx="5683156" cy="307777"/>
          </a:xfrm>
        </p:spPr>
        <p:txBody>
          <a:bodyPr vert="horz">
            <a:spAutoFit/>
          </a:bodyPr>
          <a:lstStyle/>
          <a:p>
            <a:endParaRPr lang="fr-FR"/>
          </a:p>
        </p:txBody>
      </p:sp>
    </p:spTree>
    <p:extLst>
      <p:ext uri="{BB962C8B-B14F-4D97-AF65-F5344CB8AC3E}">
        <p14:creationId xmlns:p14="http://schemas.microsoft.com/office/powerpoint/2010/main" val="25636654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D55B9C-25BE-B254-DB7A-A2B354D8D504}"/>
            </a:ext>
          </a:extLst>
        </p:cNvPr>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EE19EDE6-87A5-BF4E-A3F0-4E89290270EC}"/>
              </a:ext>
            </a:extLst>
          </p:cNvPr>
          <p:cNvSpPr txBox="1">
            <a:spLocks noGrp="1"/>
          </p:cNvSpPr>
          <p:nvPr>
            <p:ph type="sldNum" sz="quarter" idx="5"/>
          </p:nvPr>
        </p:nvSpPr>
        <p:spPr>
          <a:ln/>
        </p:spPr>
        <p:txBody>
          <a:bodyPr vert="horz" lIns="0" tIns="0" rIns="0" bIns="0" anchor="b" anchorCtr="0">
            <a:noAutofit/>
          </a:bodyPr>
          <a:lstStyle/>
          <a:p>
            <a:pPr lvl="0"/>
            <a:fld id="{87CF0E21-5051-4724-9DC1-4C49C19DEF26}" type="slidenum">
              <a:t>18</a:t>
            </a:fld>
            <a:endParaRPr lang="fr-FR"/>
          </a:p>
        </p:txBody>
      </p:sp>
      <p:sp>
        <p:nvSpPr>
          <p:cNvPr id="2" name="Espace réservé de l'image des diapositives 1">
            <a:extLst>
              <a:ext uri="{FF2B5EF4-FFF2-40B4-BE49-F238E27FC236}">
                <a16:creationId xmlns:a16="http://schemas.microsoft.com/office/drawing/2014/main" id="{2D5F95E4-16B9-FEFC-E07D-EEF89653BF4B}"/>
              </a:ext>
            </a:extLst>
          </p:cNvPr>
          <p:cNvSpPr>
            <a:spLocks noGrp="1" noRot="1" noChangeAspect="1" noResize="1"/>
          </p:cNvSpPr>
          <p:nvPr>
            <p:ph type="sldImg"/>
          </p:nvPr>
        </p:nvSpPr>
        <p:spPr>
          <a:xfrm>
            <a:off x="839788" y="777875"/>
            <a:ext cx="5424487" cy="3836988"/>
          </a:xfrm>
          <a:solidFill>
            <a:srgbClr val="729FCF"/>
          </a:solidFill>
          <a:ln w="25400">
            <a:solidFill>
              <a:srgbClr val="3465A4"/>
            </a:solidFill>
            <a:prstDash val="solid"/>
          </a:ln>
        </p:spPr>
        <p:txBody>
          <a:bodyPr/>
          <a:lstStyle/>
          <a:p>
            <a:endParaRPr lang="fr-FR"/>
          </a:p>
        </p:txBody>
      </p:sp>
      <p:sp>
        <p:nvSpPr>
          <p:cNvPr id="3" name="Espace réservé des notes 2">
            <a:extLst>
              <a:ext uri="{FF2B5EF4-FFF2-40B4-BE49-F238E27FC236}">
                <a16:creationId xmlns:a16="http://schemas.microsoft.com/office/drawing/2014/main" id="{E609FACD-90EE-DB4F-976C-EBF92C3D9F2C}"/>
              </a:ext>
            </a:extLst>
          </p:cNvPr>
          <p:cNvSpPr txBox="1">
            <a:spLocks noGrp="1"/>
          </p:cNvSpPr>
          <p:nvPr>
            <p:ph type="body" sz="quarter" idx="1"/>
          </p:nvPr>
        </p:nvSpPr>
        <p:spPr>
          <a:xfrm>
            <a:off x="710437" y="4861354"/>
            <a:ext cx="5683156" cy="307777"/>
          </a:xfrm>
        </p:spPr>
        <p:txBody>
          <a:bodyPr vert="horz">
            <a:spAutoFit/>
          </a:bodyPr>
          <a:lstStyle/>
          <a:p>
            <a:endParaRPr lang="fr-FR"/>
          </a:p>
        </p:txBody>
      </p:sp>
    </p:spTree>
    <p:extLst>
      <p:ext uri="{BB962C8B-B14F-4D97-AF65-F5344CB8AC3E}">
        <p14:creationId xmlns:p14="http://schemas.microsoft.com/office/powerpoint/2010/main" val="33762542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6BAD09-413B-B61A-2DF3-F9529621E273}"/>
            </a:ext>
          </a:extLst>
        </p:cNvPr>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0C52E8FE-4629-AAAE-94FB-6A6DA516E959}"/>
              </a:ext>
            </a:extLst>
          </p:cNvPr>
          <p:cNvSpPr txBox="1">
            <a:spLocks noGrp="1"/>
          </p:cNvSpPr>
          <p:nvPr>
            <p:ph type="sldNum" sz="quarter" idx="5"/>
          </p:nvPr>
        </p:nvSpPr>
        <p:spPr>
          <a:ln/>
        </p:spPr>
        <p:txBody>
          <a:bodyPr vert="horz" lIns="0" tIns="0" rIns="0" bIns="0" anchor="b" anchorCtr="0">
            <a:noAutofit/>
          </a:bodyPr>
          <a:lstStyle/>
          <a:p>
            <a:pPr lvl="0"/>
            <a:fld id="{87CF0E21-5051-4724-9DC1-4C49C19DEF26}" type="slidenum">
              <a:t>19</a:t>
            </a:fld>
            <a:endParaRPr lang="fr-FR"/>
          </a:p>
        </p:txBody>
      </p:sp>
      <p:sp>
        <p:nvSpPr>
          <p:cNvPr id="2" name="Espace réservé de l'image des diapositives 1">
            <a:extLst>
              <a:ext uri="{FF2B5EF4-FFF2-40B4-BE49-F238E27FC236}">
                <a16:creationId xmlns:a16="http://schemas.microsoft.com/office/drawing/2014/main" id="{E887AD34-4416-048E-BBB7-F193F3FCFB80}"/>
              </a:ext>
            </a:extLst>
          </p:cNvPr>
          <p:cNvSpPr>
            <a:spLocks noGrp="1" noRot="1" noChangeAspect="1" noResize="1"/>
          </p:cNvSpPr>
          <p:nvPr>
            <p:ph type="sldImg"/>
          </p:nvPr>
        </p:nvSpPr>
        <p:spPr>
          <a:xfrm>
            <a:off x="839788" y="777875"/>
            <a:ext cx="5424487" cy="3836988"/>
          </a:xfrm>
          <a:solidFill>
            <a:srgbClr val="729FCF"/>
          </a:solidFill>
          <a:ln w="25400">
            <a:solidFill>
              <a:srgbClr val="3465A4"/>
            </a:solidFill>
            <a:prstDash val="solid"/>
          </a:ln>
        </p:spPr>
        <p:txBody>
          <a:bodyPr/>
          <a:lstStyle/>
          <a:p>
            <a:endParaRPr lang="fr-FR"/>
          </a:p>
        </p:txBody>
      </p:sp>
      <p:sp>
        <p:nvSpPr>
          <p:cNvPr id="3" name="Espace réservé des notes 2">
            <a:extLst>
              <a:ext uri="{FF2B5EF4-FFF2-40B4-BE49-F238E27FC236}">
                <a16:creationId xmlns:a16="http://schemas.microsoft.com/office/drawing/2014/main" id="{D53AFB1D-8D2B-DE4A-A38B-A19EB299E5EB}"/>
              </a:ext>
            </a:extLst>
          </p:cNvPr>
          <p:cNvSpPr txBox="1">
            <a:spLocks noGrp="1"/>
          </p:cNvSpPr>
          <p:nvPr>
            <p:ph type="body" sz="quarter" idx="1"/>
          </p:nvPr>
        </p:nvSpPr>
        <p:spPr>
          <a:xfrm>
            <a:off x="710437" y="4861354"/>
            <a:ext cx="5683156" cy="307777"/>
          </a:xfrm>
        </p:spPr>
        <p:txBody>
          <a:bodyPr vert="horz">
            <a:spAutoFit/>
          </a:bodyPr>
          <a:lstStyle/>
          <a:p>
            <a:endParaRPr lang="fr-FR"/>
          </a:p>
        </p:txBody>
      </p:sp>
    </p:spTree>
    <p:extLst>
      <p:ext uri="{BB962C8B-B14F-4D97-AF65-F5344CB8AC3E}">
        <p14:creationId xmlns:p14="http://schemas.microsoft.com/office/powerpoint/2010/main" val="2364194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5F34A9-6A87-C191-3E96-79608438E096}"/>
            </a:ext>
          </a:extLst>
        </p:cNvPr>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6F294109-BFA5-FA48-2274-10C2748B3AED}"/>
              </a:ext>
            </a:extLst>
          </p:cNvPr>
          <p:cNvSpPr txBox="1">
            <a:spLocks noGrp="1"/>
          </p:cNvSpPr>
          <p:nvPr>
            <p:ph type="sldNum" sz="quarter" idx="5"/>
          </p:nvPr>
        </p:nvSpPr>
        <p:spPr>
          <a:ln/>
        </p:spPr>
        <p:txBody>
          <a:bodyPr vert="horz" lIns="0" tIns="0" rIns="0" bIns="0" anchor="b" anchorCtr="0">
            <a:noAutofit/>
          </a:bodyPr>
          <a:lstStyle/>
          <a:p>
            <a:pPr lvl="0"/>
            <a:fld id="{87CF0E21-5051-4724-9DC1-4C49C19DEF26}" type="slidenum">
              <a:t>2</a:t>
            </a:fld>
            <a:endParaRPr lang="fr-FR"/>
          </a:p>
        </p:txBody>
      </p:sp>
      <p:sp>
        <p:nvSpPr>
          <p:cNvPr id="2" name="Espace réservé de l'image des diapositives 1">
            <a:extLst>
              <a:ext uri="{FF2B5EF4-FFF2-40B4-BE49-F238E27FC236}">
                <a16:creationId xmlns:a16="http://schemas.microsoft.com/office/drawing/2014/main" id="{F10CF092-D99D-3586-ACA5-EC5B79D494DE}"/>
              </a:ext>
            </a:extLst>
          </p:cNvPr>
          <p:cNvSpPr>
            <a:spLocks noGrp="1" noRot="1" noChangeAspect="1" noResize="1"/>
          </p:cNvSpPr>
          <p:nvPr>
            <p:ph type="sldImg"/>
          </p:nvPr>
        </p:nvSpPr>
        <p:spPr>
          <a:xfrm>
            <a:off x="839788" y="777875"/>
            <a:ext cx="5424487" cy="3836988"/>
          </a:xfrm>
          <a:solidFill>
            <a:srgbClr val="729FCF"/>
          </a:solidFill>
          <a:ln w="25400">
            <a:solidFill>
              <a:srgbClr val="3465A4"/>
            </a:solidFill>
            <a:prstDash val="solid"/>
          </a:ln>
        </p:spPr>
        <p:txBody>
          <a:bodyPr/>
          <a:lstStyle/>
          <a:p>
            <a:endParaRPr lang="fr-FR"/>
          </a:p>
        </p:txBody>
      </p:sp>
      <p:sp>
        <p:nvSpPr>
          <p:cNvPr id="3" name="Espace réservé des notes 2">
            <a:extLst>
              <a:ext uri="{FF2B5EF4-FFF2-40B4-BE49-F238E27FC236}">
                <a16:creationId xmlns:a16="http://schemas.microsoft.com/office/drawing/2014/main" id="{2E4FED68-9215-0365-88D2-BABAA237985A}"/>
              </a:ext>
            </a:extLst>
          </p:cNvPr>
          <p:cNvSpPr txBox="1">
            <a:spLocks noGrp="1"/>
          </p:cNvSpPr>
          <p:nvPr>
            <p:ph type="body" sz="quarter" idx="1"/>
          </p:nvPr>
        </p:nvSpPr>
        <p:spPr>
          <a:xfrm>
            <a:off x="710437" y="4861354"/>
            <a:ext cx="5683156" cy="307777"/>
          </a:xfrm>
        </p:spPr>
        <p:txBody>
          <a:bodyPr vert="horz">
            <a:spAutoFit/>
          </a:bodyPr>
          <a:lstStyle/>
          <a:p>
            <a:endParaRPr lang="fr-FR"/>
          </a:p>
        </p:txBody>
      </p:sp>
    </p:spTree>
    <p:extLst>
      <p:ext uri="{BB962C8B-B14F-4D97-AF65-F5344CB8AC3E}">
        <p14:creationId xmlns:p14="http://schemas.microsoft.com/office/powerpoint/2010/main" val="23185091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E77A9A-1B57-84F1-1924-6CF1AE9BDEAB}"/>
            </a:ext>
          </a:extLst>
        </p:cNvPr>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EBCBA789-053A-985D-001F-F8A76DBB4D1E}"/>
              </a:ext>
            </a:extLst>
          </p:cNvPr>
          <p:cNvSpPr txBox="1">
            <a:spLocks noGrp="1"/>
          </p:cNvSpPr>
          <p:nvPr>
            <p:ph type="sldNum" sz="quarter" idx="5"/>
          </p:nvPr>
        </p:nvSpPr>
        <p:spPr>
          <a:ln/>
        </p:spPr>
        <p:txBody>
          <a:bodyPr vert="horz" lIns="0" tIns="0" rIns="0" bIns="0" anchor="b" anchorCtr="0">
            <a:noAutofit/>
          </a:bodyPr>
          <a:lstStyle/>
          <a:p>
            <a:pPr lvl="0"/>
            <a:fld id="{87CF0E21-5051-4724-9DC1-4C49C19DEF26}" type="slidenum">
              <a:t>20</a:t>
            </a:fld>
            <a:endParaRPr lang="fr-FR"/>
          </a:p>
        </p:txBody>
      </p:sp>
      <p:sp>
        <p:nvSpPr>
          <p:cNvPr id="2" name="Espace réservé de l'image des diapositives 1">
            <a:extLst>
              <a:ext uri="{FF2B5EF4-FFF2-40B4-BE49-F238E27FC236}">
                <a16:creationId xmlns:a16="http://schemas.microsoft.com/office/drawing/2014/main" id="{DD50B38D-9B90-EEAC-22FF-ABCC17B8F0AE}"/>
              </a:ext>
            </a:extLst>
          </p:cNvPr>
          <p:cNvSpPr>
            <a:spLocks noGrp="1" noRot="1" noChangeAspect="1" noResize="1"/>
          </p:cNvSpPr>
          <p:nvPr>
            <p:ph type="sldImg"/>
          </p:nvPr>
        </p:nvSpPr>
        <p:spPr>
          <a:xfrm>
            <a:off x="839788" y="777875"/>
            <a:ext cx="5424487" cy="3836988"/>
          </a:xfrm>
          <a:solidFill>
            <a:srgbClr val="729FCF"/>
          </a:solidFill>
          <a:ln w="25400">
            <a:solidFill>
              <a:srgbClr val="3465A4"/>
            </a:solidFill>
            <a:prstDash val="solid"/>
          </a:ln>
        </p:spPr>
        <p:txBody>
          <a:bodyPr/>
          <a:lstStyle/>
          <a:p>
            <a:endParaRPr lang="fr-FR"/>
          </a:p>
        </p:txBody>
      </p:sp>
      <p:sp>
        <p:nvSpPr>
          <p:cNvPr id="3" name="Espace réservé des notes 2">
            <a:extLst>
              <a:ext uri="{FF2B5EF4-FFF2-40B4-BE49-F238E27FC236}">
                <a16:creationId xmlns:a16="http://schemas.microsoft.com/office/drawing/2014/main" id="{E9E2FF72-AB47-8934-5E3A-E100B37CE14C}"/>
              </a:ext>
            </a:extLst>
          </p:cNvPr>
          <p:cNvSpPr txBox="1">
            <a:spLocks noGrp="1"/>
          </p:cNvSpPr>
          <p:nvPr>
            <p:ph type="body" sz="quarter" idx="1"/>
          </p:nvPr>
        </p:nvSpPr>
        <p:spPr>
          <a:xfrm>
            <a:off x="710437" y="4861354"/>
            <a:ext cx="5683156" cy="307777"/>
          </a:xfrm>
        </p:spPr>
        <p:txBody>
          <a:bodyPr vert="horz">
            <a:spAutoFit/>
          </a:bodyPr>
          <a:lstStyle/>
          <a:p>
            <a:endParaRPr lang="fr-FR"/>
          </a:p>
        </p:txBody>
      </p:sp>
    </p:spTree>
    <p:extLst>
      <p:ext uri="{BB962C8B-B14F-4D97-AF65-F5344CB8AC3E}">
        <p14:creationId xmlns:p14="http://schemas.microsoft.com/office/powerpoint/2010/main" val="18182701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BB0BF3-D81F-2783-69A6-4EA943C01048}"/>
            </a:ext>
          </a:extLst>
        </p:cNvPr>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37A73F45-42EB-1B1C-3008-3F7DB09D2BA8}"/>
              </a:ext>
            </a:extLst>
          </p:cNvPr>
          <p:cNvSpPr txBox="1">
            <a:spLocks noGrp="1"/>
          </p:cNvSpPr>
          <p:nvPr>
            <p:ph type="sldNum" sz="quarter" idx="5"/>
          </p:nvPr>
        </p:nvSpPr>
        <p:spPr>
          <a:ln/>
        </p:spPr>
        <p:txBody>
          <a:bodyPr vert="horz" lIns="0" tIns="0" rIns="0" bIns="0" anchor="b" anchorCtr="0">
            <a:noAutofit/>
          </a:bodyPr>
          <a:lstStyle/>
          <a:p>
            <a:pPr lvl="0"/>
            <a:fld id="{87CF0E21-5051-4724-9DC1-4C49C19DEF26}" type="slidenum">
              <a:t>21</a:t>
            </a:fld>
            <a:endParaRPr lang="fr-FR"/>
          </a:p>
        </p:txBody>
      </p:sp>
      <p:sp>
        <p:nvSpPr>
          <p:cNvPr id="2" name="Espace réservé de l'image des diapositives 1">
            <a:extLst>
              <a:ext uri="{FF2B5EF4-FFF2-40B4-BE49-F238E27FC236}">
                <a16:creationId xmlns:a16="http://schemas.microsoft.com/office/drawing/2014/main" id="{E0180B91-BE7C-EFBD-B335-81BD97D943FF}"/>
              </a:ext>
            </a:extLst>
          </p:cNvPr>
          <p:cNvSpPr>
            <a:spLocks noGrp="1" noRot="1" noChangeAspect="1" noResize="1"/>
          </p:cNvSpPr>
          <p:nvPr>
            <p:ph type="sldImg"/>
          </p:nvPr>
        </p:nvSpPr>
        <p:spPr>
          <a:xfrm>
            <a:off x="839788" y="777875"/>
            <a:ext cx="5424487" cy="3836988"/>
          </a:xfrm>
          <a:solidFill>
            <a:srgbClr val="729FCF"/>
          </a:solidFill>
          <a:ln w="25400">
            <a:solidFill>
              <a:srgbClr val="3465A4"/>
            </a:solidFill>
            <a:prstDash val="solid"/>
          </a:ln>
        </p:spPr>
        <p:txBody>
          <a:bodyPr/>
          <a:lstStyle/>
          <a:p>
            <a:endParaRPr lang="fr-FR"/>
          </a:p>
        </p:txBody>
      </p:sp>
      <p:sp>
        <p:nvSpPr>
          <p:cNvPr id="3" name="Espace réservé des notes 2">
            <a:extLst>
              <a:ext uri="{FF2B5EF4-FFF2-40B4-BE49-F238E27FC236}">
                <a16:creationId xmlns:a16="http://schemas.microsoft.com/office/drawing/2014/main" id="{F4034AB1-6238-6ACD-67D3-BB8A26B571F2}"/>
              </a:ext>
            </a:extLst>
          </p:cNvPr>
          <p:cNvSpPr txBox="1">
            <a:spLocks noGrp="1"/>
          </p:cNvSpPr>
          <p:nvPr>
            <p:ph type="body" sz="quarter" idx="1"/>
          </p:nvPr>
        </p:nvSpPr>
        <p:spPr>
          <a:xfrm>
            <a:off x="710437" y="4861354"/>
            <a:ext cx="5683156" cy="307777"/>
          </a:xfrm>
        </p:spPr>
        <p:txBody>
          <a:bodyPr vert="horz">
            <a:spAutoFit/>
          </a:bodyPr>
          <a:lstStyle/>
          <a:p>
            <a:endParaRPr lang="fr-FR"/>
          </a:p>
        </p:txBody>
      </p:sp>
    </p:spTree>
    <p:extLst>
      <p:ext uri="{BB962C8B-B14F-4D97-AF65-F5344CB8AC3E}">
        <p14:creationId xmlns:p14="http://schemas.microsoft.com/office/powerpoint/2010/main" val="20467833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E99D08-A5F2-C18F-34DD-03512C510CF7}"/>
            </a:ext>
          </a:extLst>
        </p:cNvPr>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59B17073-494A-77AD-9034-50D2E90996E9}"/>
              </a:ext>
            </a:extLst>
          </p:cNvPr>
          <p:cNvSpPr txBox="1">
            <a:spLocks noGrp="1"/>
          </p:cNvSpPr>
          <p:nvPr>
            <p:ph type="sldNum" sz="quarter" idx="5"/>
          </p:nvPr>
        </p:nvSpPr>
        <p:spPr>
          <a:ln/>
        </p:spPr>
        <p:txBody>
          <a:bodyPr vert="horz" lIns="0" tIns="0" rIns="0" bIns="0" anchor="b" anchorCtr="0">
            <a:noAutofit/>
          </a:bodyPr>
          <a:lstStyle/>
          <a:p>
            <a:pPr lvl="0"/>
            <a:fld id="{87CF0E21-5051-4724-9DC1-4C49C19DEF26}" type="slidenum">
              <a:t>22</a:t>
            </a:fld>
            <a:endParaRPr lang="fr-FR"/>
          </a:p>
        </p:txBody>
      </p:sp>
      <p:sp>
        <p:nvSpPr>
          <p:cNvPr id="2" name="Espace réservé de l'image des diapositives 1">
            <a:extLst>
              <a:ext uri="{FF2B5EF4-FFF2-40B4-BE49-F238E27FC236}">
                <a16:creationId xmlns:a16="http://schemas.microsoft.com/office/drawing/2014/main" id="{5BFB6879-4C7F-0B1F-ABA0-4E86CDEE8B93}"/>
              </a:ext>
            </a:extLst>
          </p:cNvPr>
          <p:cNvSpPr>
            <a:spLocks noGrp="1" noRot="1" noChangeAspect="1" noResize="1"/>
          </p:cNvSpPr>
          <p:nvPr>
            <p:ph type="sldImg"/>
          </p:nvPr>
        </p:nvSpPr>
        <p:spPr>
          <a:xfrm>
            <a:off x="839788" y="777875"/>
            <a:ext cx="5424487" cy="3836988"/>
          </a:xfrm>
          <a:solidFill>
            <a:srgbClr val="729FCF"/>
          </a:solidFill>
          <a:ln w="25400">
            <a:solidFill>
              <a:srgbClr val="3465A4"/>
            </a:solidFill>
            <a:prstDash val="solid"/>
          </a:ln>
        </p:spPr>
        <p:txBody>
          <a:bodyPr/>
          <a:lstStyle/>
          <a:p>
            <a:endParaRPr lang="fr-FR"/>
          </a:p>
        </p:txBody>
      </p:sp>
      <p:sp>
        <p:nvSpPr>
          <p:cNvPr id="3" name="Espace réservé des notes 2">
            <a:extLst>
              <a:ext uri="{FF2B5EF4-FFF2-40B4-BE49-F238E27FC236}">
                <a16:creationId xmlns:a16="http://schemas.microsoft.com/office/drawing/2014/main" id="{32F7ADF6-BAF9-4CD9-3FE6-7E873F12D9DA}"/>
              </a:ext>
            </a:extLst>
          </p:cNvPr>
          <p:cNvSpPr txBox="1">
            <a:spLocks noGrp="1"/>
          </p:cNvSpPr>
          <p:nvPr>
            <p:ph type="body" sz="quarter" idx="1"/>
          </p:nvPr>
        </p:nvSpPr>
        <p:spPr>
          <a:xfrm>
            <a:off x="710437" y="4861354"/>
            <a:ext cx="5683156" cy="307777"/>
          </a:xfrm>
        </p:spPr>
        <p:txBody>
          <a:bodyPr vert="horz">
            <a:spAutoFit/>
          </a:bodyPr>
          <a:lstStyle/>
          <a:p>
            <a:endParaRPr lang="fr-FR"/>
          </a:p>
        </p:txBody>
      </p:sp>
    </p:spTree>
    <p:extLst>
      <p:ext uri="{BB962C8B-B14F-4D97-AF65-F5344CB8AC3E}">
        <p14:creationId xmlns:p14="http://schemas.microsoft.com/office/powerpoint/2010/main" val="16912530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DA2B51-94EB-9DCD-C944-27EB8E31E5DF}"/>
            </a:ext>
          </a:extLst>
        </p:cNvPr>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E423A7AC-6DDF-9AA0-D8A5-54CC762F8FAE}"/>
              </a:ext>
            </a:extLst>
          </p:cNvPr>
          <p:cNvSpPr txBox="1">
            <a:spLocks noGrp="1"/>
          </p:cNvSpPr>
          <p:nvPr>
            <p:ph type="sldNum" sz="quarter" idx="5"/>
          </p:nvPr>
        </p:nvSpPr>
        <p:spPr>
          <a:ln/>
        </p:spPr>
        <p:txBody>
          <a:bodyPr vert="horz" lIns="0" tIns="0" rIns="0" bIns="0" anchor="b" anchorCtr="0">
            <a:noAutofit/>
          </a:bodyPr>
          <a:lstStyle/>
          <a:p>
            <a:pPr lvl="0"/>
            <a:fld id="{87CF0E21-5051-4724-9DC1-4C49C19DEF26}" type="slidenum">
              <a:t>3</a:t>
            </a:fld>
            <a:endParaRPr lang="fr-FR"/>
          </a:p>
        </p:txBody>
      </p:sp>
      <p:sp>
        <p:nvSpPr>
          <p:cNvPr id="2" name="Espace réservé de l'image des diapositives 1">
            <a:extLst>
              <a:ext uri="{FF2B5EF4-FFF2-40B4-BE49-F238E27FC236}">
                <a16:creationId xmlns:a16="http://schemas.microsoft.com/office/drawing/2014/main" id="{E937DE31-D708-8631-0BC2-A672C22681AE}"/>
              </a:ext>
            </a:extLst>
          </p:cNvPr>
          <p:cNvSpPr>
            <a:spLocks noGrp="1" noRot="1" noChangeAspect="1" noResize="1"/>
          </p:cNvSpPr>
          <p:nvPr>
            <p:ph type="sldImg"/>
          </p:nvPr>
        </p:nvSpPr>
        <p:spPr>
          <a:xfrm>
            <a:off x="839788" y="777875"/>
            <a:ext cx="5424487" cy="3836988"/>
          </a:xfrm>
          <a:solidFill>
            <a:srgbClr val="729FCF"/>
          </a:solidFill>
          <a:ln w="25400">
            <a:solidFill>
              <a:srgbClr val="3465A4"/>
            </a:solidFill>
            <a:prstDash val="solid"/>
          </a:ln>
        </p:spPr>
        <p:txBody>
          <a:bodyPr/>
          <a:lstStyle/>
          <a:p>
            <a:endParaRPr lang="fr-FR"/>
          </a:p>
        </p:txBody>
      </p:sp>
      <p:sp>
        <p:nvSpPr>
          <p:cNvPr id="3" name="Espace réservé des notes 2">
            <a:extLst>
              <a:ext uri="{FF2B5EF4-FFF2-40B4-BE49-F238E27FC236}">
                <a16:creationId xmlns:a16="http://schemas.microsoft.com/office/drawing/2014/main" id="{310A4854-4CE0-823E-46FC-1CC1E5F0FB69}"/>
              </a:ext>
            </a:extLst>
          </p:cNvPr>
          <p:cNvSpPr txBox="1">
            <a:spLocks noGrp="1"/>
          </p:cNvSpPr>
          <p:nvPr>
            <p:ph type="body" sz="quarter" idx="1"/>
          </p:nvPr>
        </p:nvSpPr>
        <p:spPr>
          <a:xfrm>
            <a:off x="710437" y="4861354"/>
            <a:ext cx="5683156" cy="307777"/>
          </a:xfrm>
        </p:spPr>
        <p:txBody>
          <a:bodyPr vert="horz">
            <a:spAutoFit/>
          </a:bodyPr>
          <a:lstStyle/>
          <a:p>
            <a:endParaRPr lang="fr-FR"/>
          </a:p>
        </p:txBody>
      </p:sp>
    </p:spTree>
    <p:extLst>
      <p:ext uri="{BB962C8B-B14F-4D97-AF65-F5344CB8AC3E}">
        <p14:creationId xmlns:p14="http://schemas.microsoft.com/office/powerpoint/2010/main" val="25556631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0192BC-D473-9062-DC46-498440DED570}"/>
            </a:ext>
          </a:extLst>
        </p:cNvPr>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52787BF6-9114-5084-9BD2-76E44495F02B}"/>
              </a:ext>
            </a:extLst>
          </p:cNvPr>
          <p:cNvSpPr txBox="1">
            <a:spLocks noGrp="1"/>
          </p:cNvSpPr>
          <p:nvPr>
            <p:ph type="sldNum" sz="quarter" idx="5"/>
          </p:nvPr>
        </p:nvSpPr>
        <p:spPr>
          <a:ln/>
        </p:spPr>
        <p:txBody>
          <a:bodyPr vert="horz" lIns="0" tIns="0" rIns="0" bIns="0" anchor="b" anchorCtr="0">
            <a:noAutofit/>
          </a:bodyPr>
          <a:lstStyle/>
          <a:p>
            <a:pPr lvl="0"/>
            <a:fld id="{87CF0E21-5051-4724-9DC1-4C49C19DEF26}" type="slidenum">
              <a:t>4</a:t>
            </a:fld>
            <a:endParaRPr lang="fr-FR"/>
          </a:p>
        </p:txBody>
      </p:sp>
      <p:sp>
        <p:nvSpPr>
          <p:cNvPr id="2" name="Espace réservé de l'image des diapositives 1">
            <a:extLst>
              <a:ext uri="{FF2B5EF4-FFF2-40B4-BE49-F238E27FC236}">
                <a16:creationId xmlns:a16="http://schemas.microsoft.com/office/drawing/2014/main" id="{FB3C9C84-59A9-179E-3AE8-571B7931B25E}"/>
              </a:ext>
            </a:extLst>
          </p:cNvPr>
          <p:cNvSpPr>
            <a:spLocks noGrp="1" noRot="1" noChangeAspect="1" noResize="1"/>
          </p:cNvSpPr>
          <p:nvPr>
            <p:ph type="sldImg"/>
          </p:nvPr>
        </p:nvSpPr>
        <p:spPr>
          <a:xfrm>
            <a:off x="839788" y="777875"/>
            <a:ext cx="5424487" cy="3836988"/>
          </a:xfrm>
          <a:solidFill>
            <a:srgbClr val="729FCF"/>
          </a:solidFill>
          <a:ln w="25400">
            <a:solidFill>
              <a:srgbClr val="3465A4"/>
            </a:solidFill>
            <a:prstDash val="solid"/>
          </a:ln>
        </p:spPr>
        <p:txBody>
          <a:bodyPr/>
          <a:lstStyle/>
          <a:p>
            <a:endParaRPr lang="fr-FR"/>
          </a:p>
        </p:txBody>
      </p:sp>
      <p:sp>
        <p:nvSpPr>
          <p:cNvPr id="3" name="Espace réservé des notes 2">
            <a:extLst>
              <a:ext uri="{FF2B5EF4-FFF2-40B4-BE49-F238E27FC236}">
                <a16:creationId xmlns:a16="http://schemas.microsoft.com/office/drawing/2014/main" id="{AF734D98-FF84-15E0-75B9-0ED410D87713}"/>
              </a:ext>
            </a:extLst>
          </p:cNvPr>
          <p:cNvSpPr txBox="1">
            <a:spLocks noGrp="1"/>
          </p:cNvSpPr>
          <p:nvPr>
            <p:ph type="body" sz="quarter" idx="1"/>
          </p:nvPr>
        </p:nvSpPr>
        <p:spPr>
          <a:xfrm>
            <a:off x="710437" y="4861354"/>
            <a:ext cx="5683156" cy="307777"/>
          </a:xfrm>
        </p:spPr>
        <p:txBody>
          <a:bodyPr vert="horz">
            <a:spAutoFit/>
          </a:bodyPr>
          <a:lstStyle/>
          <a:p>
            <a:endParaRPr lang="fr-FR"/>
          </a:p>
        </p:txBody>
      </p:sp>
    </p:spTree>
    <p:extLst>
      <p:ext uri="{BB962C8B-B14F-4D97-AF65-F5344CB8AC3E}">
        <p14:creationId xmlns:p14="http://schemas.microsoft.com/office/powerpoint/2010/main" val="33244843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502A0F-F424-5096-2D10-7C585C359960}"/>
            </a:ext>
          </a:extLst>
        </p:cNvPr>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30A46E56-597F-13FD-0074-8A87FB625234}"/>
              </a:ext>
            </a:extLst>
          </p:cNvPr>
          <p:cNvSpPr txBox="1">
            <a:spLocks noGrp="1"/>
          </p:cNvSpPr>
          <p:nvPr>
            <p:ph type="sldNum" sz="quarter" idx="5"/>
          </p:nvPr>
        </p:nvSpPr>
        <p:spPr>
          <a:ln/>
        </p:spPr>
        <p:txBody>
          <a:bodyPr vert="horz" lIns="0" tIns="0" rIns="0" bIns="0" anchor="b" anchorCtr="0">
            <a:noAutofit/>
          </a:bodyPr>
          <a:lstStyle/>
          <a:p>
            <a:pPr lvl="0"/>
            <a:fld id="{87CF0E21-5051-4724-9DC1-4C49C19DEF26}" type="slidenum">
              <a:t>5</a:t>
            </a:fld>
            <a:endParaRPr lang="fr-FR"/>
          </a:p>
        </p:txBody>
      </p:sp>
      <p:sp>
        <p:nvSpPr>
          <p:cNvPr id="2" name="Espace réservé de l'image des diapositives 1">
            <a:extLst>
              <a:ext uri="{FF2B5EF4-FFF2-40B4-BE49-F238E27FC236}">
                <a16:creationId xmlns:a16="http://schemas.microsoft.com/office/drawing/2014/main" id="{F53431D2-8DC4-EE65-6BE8-273FC6303C58}"/>
              </a:ext>
            </a:extLst>
          </p:cNvPr>
          <p:cNvSpPr>
            <a:spLocks noGrp="1" noRot="1" noChangeAspect="1" noResize="1"/>
          </p:cNvSpPr>
          <p:nvPr>
            <p:ph type="sldImg"/>
          </p:nvPr>
        </p:nvSpPr>
        <p:spPr>
          <a:xfrm>
            <a:off x="839788" y="777875"/>
            <a:ext cx="5424487" cy="3836988"/>
          </a:xfrm>
          <a:solidFill>
            <a:srgbClr val="729FCF"/>
          </a:solidFill>
          <a:ln w="25400">
            <a:solidFill>
              <a:srgbClr val="3465A4"/>
            </a:solidFill>
            <a:prstDash val="solid"/>
          </a:ln>
        </p:spPr>
        <p:txBody>
          <a:bodyPr/>
          <a:lstStyle/>
          <a:p>
            <a:endParaRPr lang="fr-FR"/>
          </a:p>
        </p:txBody>
      </p:sp>
      <p:sp>
        <p:nvSpPr>
          <p:cNvPr id="3" name="Espace réservé des notes 2">
            <a:extLst>
              <a:ext uri="{FF2B5EF4-FFF2-40B4-BE49-F238E27FC236}">
                <a16:creationId xmlns:a16="http://schemas.microsoft.com/office/drawing/2014/main" id="{4A181E16-C2E1-FD65-1D25-8D3D2B96A76E}"/>
              </a:ext>
            </a:extLst>
          </p:cNvPr>
          <p:cNvSpPr txBox="1">
            <a:spLocks noGrp="1"/>
          </p:cNvSpPr>
          <p:nvPr>
            <p:ph type="body" sz="quarter" idx="1"/>
          </p:nvPr>
        </p:nvSpPr>
        <p:spPr>
          <a:xfrm>
            <a:off x="710437" y="4861354"/>
            <a:ext cx="5683156" cy="307777"/>
          </a:xfrm>
        </p:spPr>
        <p:txBody>
          <a:bodyPr vert="horz">
            <a:spAutoFit/>
          </a:bodyPr>
          <a:lstStyle/>
          <a:p>
            <a:endParaRPr lang="fr-FR"/>
          </a:p>
        </p:txBody>
      </p:sp>
    </p:spTree>
    <p:extLst>
      <p:ext uri="{BB962C8B-B14F-4D97-AF65-F5344CB8AC3E}">
        <p14:creationId xmlns:p14="http://schemas.microsoft.com/office/powerpoint/2010/main" val="4498291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C0EBB3-77BA-93F4-7499-A07C40A3301C}"/>
            </a:ext>
          </a:extLst>
        </p:cNvPr>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52C443FB-D413-C943-3955-F2C45DF86446}"/>
              </a:ext>
            </a:extLst>
          </p:cNvPr>
          <p:cNvSpPr txBox="1">
            <a:spLocks noGrp="1"/>
          </p:cNvSpPr>
          <p:nvPr>
            <p:ph type="sldNum" sz="quarter" idx="5"/>
          </p:nvPr>
        </p:nvSpPr>
        <p:spPr>
          <a:ln/>
        </p:spPr>
        <p:txBody>
          <a:bodyPr vert="horz" lIns="0" tIns="0" rIns="0" bIns="0" anchor="b" anchorCtr="0">
            <a:noAutofit/>
          </a:bodyPr>
          <a:lstStyle/>
          <a:p>
            <a:pPr lvl="0"/>
            <a:fld id="{87CF0E21-5051-4724-9DC1-4C49C19DEF26}" type="slidenum">
              <a:t>6</a:t>
            </a:fld>
            <a:endParaRPr lang="fr-FR"/>
          </a:p>
        </p:txBody>
      </p:sp>
      <p:sp>
        <p:nvSpPr>
          <p:cNvPr id="2" name="Espace réservé de l'image des diapositives 1">
            <a:extLst>
              <a:ext uri="{FF2B5EF4-FFF2-40B4-BE49-F238E27FC236}">
                <a16:creationId xmlns:a16="http://schemas.microsoft.com/office/drawing/2014/main" id="{655ADEFB-B467-D16C-C7ED-5D45662CDB65}"/>
              </a:ext>
            </a:extLst>
          </p:cNvPr>
          <p:cNvSpPr>
            <a:spLocks noGrp="1" noRot="1" noChangeAspect="1" noResize="1"/>
          </p:cNvSpPr>
          <p:nvPr>
            <p:ph type="sldImg"/>
          </p:nvPr>
        </p:nvSpPr>
        <p:spPr>
          <a:xfrm>
            <a:off x="839788" y="777875"/>
            <a:ext cx="5424487" cy="3836988"/>
          </a:xfrm>
          <a:solidFill>
            <a:srgbClr val="729FCF"/>
          </a:solidFill>
          <a:ln w="25400">
            <a:solidFill>
              <a:srgbClr val="3465A4"/>
            </a:solidFill>
            <a:prstDash val="solid"/>
          </a:ln>
        </p:spPr>
        <p:txBody>
          <a:bodyPr/>
          <a:lstStyle/>
          <a:p>
            <a:endParaRPr lang="fr-FR"/>
          </a:p>
        </p:txBody>
      </p:sp>
      <p:sp>
        <p:nvSpPr>
          <p:cNvPr id="3" name="Espace réservé des notes 2">
            <a:extLst>
              <a:ext uri="{FF2B5EF4-FFF2-40B4-BE49-F238E27FC236}">
                <a16:creationId xmlns:a16="http://schemas.microsoft.com/office/drawing/2014/main" id="{585633D2-A570-334E-1A9F-7669F54837A1}"/>
              </a:ext>
            </a:extLst>
          </p:cNvPr>
          <p:cNvSpPr txBox="1">
            <a:spLocks noGrp="1"/>
          </p:cNvSpPr>
          <p:nvPr>
            <p:ph type="body" sz="quarter" idx="1"/>
          </p:nvPr>
        </p:nvSpPr>
        <p:spPr>
          <a:xfrm>
            <a:off x="710437" y="4861354"/>
            <a:ext cx="5683156" cy="307777"/>
          </a:xfrm>
        </p:spPr>
        <p:txBody>
          <a:bodyPr vert="horz">
            <a:spAutoFit/>
          </a:bodyPr>
          <a:lstStyle/>
          <a:p>
            <a:endParaRPr lang="fr-FR"/>
          </a:p>
        </p:txBody>
      </p:sp>
    </p:spTree>
    <p:extLst>
      <p:ext uri="{BB962C8B-B14F-4D97-AF65-F5344CB8AC3E}">
        <p14:creationId xmlns:p14="http://schemas.microsoft.com/office/powerpoint/2010/main" val="26142811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963450-0344-7B19-E95E-55F54C7AFCE1}"/>
            </a:ext>
          </a:extLst>
        </p:cNvPr>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8A9149BD-2AF3-79AD-9118-4A96EAF90418}"/>
              </a:ext>
            </a:extLst>
          </p:cNvPr>
          <p:cNvSpPr txBox="1">
            <a:spLocks noGrp="1"/>
          </p:cNvSpPr>
          <p:nvPr>
            <p:ph type="sldNum" sz="quarter" idx="5"/>
          </p:nvPr>
        </p:nvSpPr>
        <p:spPr>
          <a:ln/>
        </p:spPr>
        <p:txBody>
          <a:bodyPr vert="horz" lIns="0" tIns="0" rIns="0" bIns="0" anchor="b" anchorCtr="0">
            <a:noAutofit/>
          </a:bodyPr>
          <a:lstStyle/>
          <a:p>
            <a:pPr lvl="0"/>
            <a:fld id="{87CF0E21-5051-4724-9DC1-4C49C19DEF26}" type="slidenum">
              <a:t>7</a:t>
            </a:fld>
            <a:endParaRPr lang="fr-FR"/>
          </a:p>
        </p:txBody>
      </p:sp>
      <p:sp>
        <p:nvSpPr>
          <p:cNvPr id="2" name="Espace réservé de l'image des diapositives 1">
            <a:extLst>
              <a:ext uri="{FF2B5EF4-FFF2-40B4-BE49-F238E27FC236}">
                <a16:creationId xmlns:a16="http://schemas.microsoft.com/office/drawing/2014/main" id="{D27494A4-C104-3C4B-E48D-3D5A6BE746A1}"/>
              </a:ext>
            </a:extLst>
          </p:cNvPr>
          <p:cNvSpPr>
            <a:spLocks noGrp="1" noRot="1" noChangeAspect="1" noResize="1"/>
          </p:cNvSpPr>
          <p:nvPr>
            <p:ph type="sldImg"/>
          </p:nvPr>
        </p:nvSpPr>
        <p:spPr>
          <a:xfrm>
            <a:off x="839788" y="777875"/>
            <a:ext cx="5424487" cy="3836988"/>
          </a:xfrm>
          <a:solidFill>
            <a:srgbClr val="729FCF"/>
          </a:solidFill>
          <a:ln w="25400">
            <a:solidFill>
              <a:srgbClr val="3465A4"/>
            </a:solidFill>
            <a:prstDash val="solid"/>
          </a:ln>
        </p:spPr>
        <p:txBody>
          <a:bodyPr/>
          <a:lstStyle/>
          <a:p>
            <a:endParaRPr lang="fr-FR"/>
          </a:p>
        </p:txBody>
      </p:sp>
      <p:sp>
        <p:nvSpPr>
          <p:cNvPr id="3" name="Espace réservé des notes 2">
            <a:extLst>
              <a:ext uri="{FF2B5EF4-FFF2-40B4-BE49-F238E27FC236}">
                <a16:creationId xmlns:a16="http://schemas.microsoft.com/office/drawing/2014/main" id="{2A312437-4178-496A-B8A0-1CFA5B186187}"/>
              </a:ext>
            </a:extLst>
          </p:cNvPr>
          <p:cNvSpPr txBox="1">
            <a:spLocks noGrp="1"/>
          </p:cNvSpPr>
          <p:nvPr>
            <p:ph type="body" sz="quarter" idx="1"/>
          </p:nvPr>
        </p:nvSpPr>
        <p:spPr>
          <a:xfrm>
            <a:off x="710437" y="4861354"/>
            <a:ext cx="5683156" cy="307777"/>
          </a:xfrm>
        </p:spPr>
        <p:txBody>
          <a:bodyPr vert="horz">
            <a:spAutoFit/>
          </a:bodyPr>
          <a:lstStyle/>
          <a:p>
            <a:endParaRPr lang="fr-FR"/>
          </a:p>
        </p:txBody>
      </p:sp>
    </p:spTree>
    <p:extLst>
      <p:ext uri="{BB962C8B-B14F-4D97-AF65-F5344CB8AC3E}">
        <p14:creationId xmlns:p14="http://schemas.microsoft.com/office/powerpoint/2010/main" val="10108165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516B6C-63E4-DDBD-FE37-2805D7FCD8C5}"/>
            </a:ext>
          </a:extLst>
        </p:cNvPr>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3C81AC7E-3FBB-4D15-128E-E65B9D8E2E98}"/>
              </a:ext>
            </a:extLst>
          </p:cNvPr>
          <p:cNvSpPr txBox="1">
            <a:spLocks noGrp="1"/>
          </p:cNvSpPr>
          <p:nvPr>
            <p:ph type="sldNum" sz="quarter" idx="5"/>
          </p:nvPr>
        </p:nvSpPr>
        <p:spPr>
          <a:ln/>
        </p:spPr>
        <p:txBody>
          <a:bodyPr vert="horz" lIns="0" tIns="0" rIns="0" bIns="0" anchor="b" anchorCtr="0">
            <a:noAutofit/>
          </a:bodyPr>
          <a:lstStyle/>
          <a:p>
            <a:pPr lvl="0"/>
            <a:fld id="{87CF0E21-5051-4724-9DC1-4C49C19DEF26}" type="slidenum">
              <a:t>8</a:t>
            </a:fld>
            <a:endParaRPr lang="fr-FR"/>
          </a:p>
        </p:txBody>
      </p:sp>
      <p:sp>
        <p:nvSpPr>
          <p:cNvPr id="2" name="Espace réservé de l'image des diapositives 1">
            <a:extLst>
              <a:ext uri="{FF2B5EF4-FFF2-40B4-BE49-F238E27FC236}">
                <a16:creationId xmlns:a16="http://schemas.microsoft.com/office/drawing/2014/main" id="{BD5CF030-EBDC-3D80-9EA2-89EC29456CC5}"/>
              </a:ext>
            </a:extLst>
          </p:cNvPr>
          <p:cNvSpPr>
            <a:spLocks noGrp="1" noRot="1" noChangeAspect="1" noResize="1"/>
          </p:cNvSpPr>
          <p:nvPr>
            <p:ph type="sldImg"/>
          </p:nvPr>
        </p:nvSpPr>
        <p:spPr>
          <a:xfrm>
            <a:off x="839788" y="777875"/>
            <a:ext cx="5424487" cy="3836988"/>
          </a:xfrm>
          <a:solidFill>
            <a:srgbClr val="729FCF"/>
          </a:solidFill>
          <a:ln w="25400">
            <a:solidFill>
              <a:srgbClr val="3465A4"/>
            </a:solidFill>
            <a:prstDash val="solid"/>
          </a:ln>
        </p:spPr>
        <p:txBody>
          <a:bodyPr/>
          <a:lstStyle/>
          <a:p>
            <a:endParaRPr lang="fr-FR"/>
          </a:p>
        </p:txBody>
      </p:sp>
      <p:sp>
        <p:nvSpPr>
          <p:cNvPr id="3" name="Espace réservé des notes 2">
            <a:extLst>
              <a:ext uri="{FF2B5EF4-FFF2-40B4-BE49-F238E27FC236}">
                <a16:creationId xmlns:a16="http://schemas.microsoft.com/office/drawing/2014/main" id="{86AB0EC3-BBE9-1749-970F-6E3CF6BA5492}"/>
              </a:ext>
            </a:extLst>
          </p:cNvPr>
          <p:cNvSpPr txBox="1">
            <a:spLocks noGrp="1"/>
          </p:cNvSpPr>
          <p:nvPr>
            <p:ph type="body" sz="quarter" idx="1"/>
          </p:nvPr>
        </p:nvSpPr>
        <p:spPr>
          <a:xfrm>
            <a:off x="710437" y="4861354"/>
            <a:ext cx="5683156" cy="307777"/>
          </a:xfrm>
        </p:spPr>
        <p:txBody>
          <a:bodyPr vert="horz">
            <a:spAutoFit/>
          </a:bodyPr>
          <a:lstStyle/>
          <a:p>
            <a:endParaRPr lang="fr-FR"/>
          </a:p>
        </p:txBody>
      </p:sp>
    </p:spTree>
    <p:extLst>
      <p:ext uri="{BB962C8B-B14F-4D97-AF65-F5344CB8AC3E}">
        <p14:creationId xmlns:p14="http://schemas.microsoft.com/office/powerpoint/2010/main" val="23812242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1E1379-B0A8-33BE-D538-9B832B079D12}"/>
            </a:ext>
          </a:extLst>
        </p:cNvPr>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id="{EE81499C-5FDC-886B-8DE3-D285BF727592}"/>
              </a:ext>
            </a:extLst>
          </p:cNvPr>
          <p:cNvSpPr txBox="1">
            <a:spLocks noGrp="1"/>
          </p:cNvSpPr>
          <p:nvPr>
            <p:ph type="sldNum" sz="quarter" idx="5"/>
          </p:nvPr>
        </p:nvSpPr>
        <p:spPr>
          <a:ln/>
        </p:spPr>
        <p:txBody>
          <a:bodyPr vert="horz" lIns="0" tIns="0" rIns="0" bIns="0" anchor="b" anchorCtr="0">
            <a:noAutofit/>
          </a:bodyPr>
          <a:lstStyle/>
          <a:p>
            <a:pPr lvl="0"/>
            <a:fld id="{87CF0E21-5051-4724-9DC1-4C49C19DEF26}" type="slidenum">
              <a:t>9</a:t>
            </a:fld>
            <a:endParaRPr lang="fr-FR"/>
          </a:p>
        </p:txBody>
      </p:sp>
      <p:sp>
        <p:nvSpPr>
          <p:cNvPr id="2" name="Espace réservé de l'image des diapositives 1">
            <a:extLst>
              <a:ext uri="{FF2B5EF4-FFF2-40B4-BE49-F238E27FC236}">
                <a16:creationId xmlns:a16="http://schemas.microsoft.com/office/drawing/2014/main" id="{88799C26-D89D-A17A-E822-644FEE9427DC}"/>
              </a:ext>
            </a:extLst>
          </p:cNvPr>
          <p:cNvSpPr>
            <a:spLocks noGrp="1" noRot="1" noChangeAspect="1" noResize="1"/>
          </p:cNvSpPr>
          <p:nvPr>
            <p:ph type="sldImg"/>
          </p:nvPr>
        </p:nvSpPr>
        <p:spPr>
          <a:xfrm>
            <a:off x="839788" y="777875"/>
            <a:ext cx="5424487" cy="3836988"/>
          </a:xfrm>
          <a:solidFill>
            <a:srgbClr val="729FCF"/>
          </a:solidFill>
          <a:ln w="25400">
            <a:solidFill>
              <a:srgbClr val="3465A4"/>
            </a:solidFill>
            <a:prstDash val="solid"/>
          </a:ln>
        </p:spPr>
        <p:txBody>
          <a:bodyPr/>
          <a:lstStyle/>
          <a:p>
            <a:endParaRPr lang="fr-FR"/>
          </a:p>
        </p:txBody>
      </p:sp>
      <p:sp>
        <p:nvSpPr>
          <p:cNvPr id="3" name="Espace réservé des notes 2">
            <a:extLst>
              <a:ext uri="{FF2B5EF4-FFF2-40B4-BE49-F238E27FC236}">
                <a16:creationId xmlns:a16="http://schemas.microsoft.com/office/drawing/2014/main" id="{B6FC0621-2815-171B-35B0-2407AED7CD3F}"/>
              </a:ext>
            </a:extLst>
          </p:cNvPr>
          <p:cNvSpPr txBox="1">
            <a:spLocks noGrp="1"/>
          </p:cNvSpPr>
          <p:nvPr>
            <p:ph type="body" sz="quarter" idx="1"/>
          </p:nvPr>
        </p:nvSpPr>
        <p:spPr>
          <a:xfrm>
            <a:off x="710437" y="4861354"/>
            <a:ext cx="5683156" cy="307777"/>
          </a:xfrm>
        </p:spPr>
        <p:txBody>
          <a:bodyPr vert="horz">
            <a:spAutoFit/>
          </a:bodyPr>
          <a:lstStyle/>
          <a:p>
            <a:endParaRPr lang="fr-FR"/>
          </a:p>
        </p:txBody>
      </p:sp>
    </p:spTree>
    <p:extLst>
      <p:ext uri="{BB962C8B-B14F-4D97-AF65-F5344CB8AC3E}">
        <p14:creationId xmlns:p14="http://schemas.microsoft.com/office/powerpoint/2010/main" val="2792370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AFA078-D901-40D8-9552-198BCE747046}"/>
              </a:ext>
            </a:extLst>
          </p:cNvPr>
          <p:cNvSpPr>
            <a:spLocks noGrp="1"/>
          </p:cNvSpPr>
          <p:nvPr>
            <p:ph type="ctrTitle"/>
          </p:nvPr>
        </p:nvSpPr>
        <p:spPr>
          <a:xfrm>
            <a:off x="1336675" y="1236663"/>
            <a:ext cx="8018463" cy="2632075"/>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D70E76B9-BA6B-C329-B5AA-CA7F5D5CB58E}"/>
              </a:ext>
            </a:extLst>
          </p:cNvPr>
          <p:cNvSpPr>
            <a:spLocks noGrp="1"/>
          </p:cNvSpPr>
          <p:nvPr>
            <p:ph type="subTitle" idx="1"/>
          </p:nvPr>
        </p:nvSpPr>
        <p:spPr>
          <a:xfrm>
            <a:off x="1336675" y="3970338"/>
            <a:ext cx="8018463" cy="18256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0FDBE4BE-8EB9-FD97-F5D6-98E6ECB26611}"/>
              </a:ext>
            </a:extLst>
          </p:cNvPr>
          <p:cNvSpPr>
            <a:spLocks noGrp="1"/>
          </p:cNvSpPr>
          <p:nvPr>
            <p:ph type="dt" sz="half" idx="10"/>
          </p:nvPr>
        </p:nvSpPr>
        <p:spPr/>
        <p:txBody>
          <a:bodyPr/>
          <a:lstStyle/>
          <a:p>
            <a:pPr lvl="0"/>
            <a:endParaRPr lang="fr-FR"/>
          </a:p>
        </p:txBody>
      </p:sp>
      <p:sp>
        <p:nvSpPr>
          <p:cNvPr id="5" name="Espace réservé du pied de page 4">
            <a:extLst>
              <a:ext uri="{FF2B5EF4-FFF2-40B4-BE49-F238E27FC236}">
                <a16:creationId xmlns:a16="http://schemas.microsoft.com/office/drawing/2014/main" id="{7FB1C94B-436A-3E60-B398-ECAC1BD495C5}"/>
              </a:ext>
            </a:extLst>
          </p:cNvPr>
          <p:cNvSpPr>
            <a:spLocks noGrp="1"/>
          </p:cNvSpPr>
          <p:nvPr>
            <p:ph type="ftr" sz="quarter" idx="11"/>
          </p:nvPr>
        </p:nvSpPr>
        <p:spPr/>
        <p:txBody>
          <a:bodyPr/>
          <a:lstStyle/>
          <a:p>
            <a:pPr lvl="0"/>
            <a:endParaRPr lang="fr-FR"/>
          </a:p>
        </p:txBody>
      </p:sp>
      <p:sp>
        <p:nvSpPr>
          <p:cNvPr id="6" name="Espace réservé du numéro de diapositive 5">
            <a:extLst>
              <a:ext uri="{FF2B5EF4-FFF2-40B4-BE49-F238E27FC236}">
                <a16:creationId xmlns:a16="http://schemas.microsoft.com/office/drawing/2014/main" id="{1C15E7CD-07BC-1E61-9CDD-2CE352F6D525}"/>
              </a:ext>
            </a:extLst>
          </p:cNvPr>
          <p:cNvSpPr>
            <a:spLocks noGrp="1"/>
          </p:cNvSpPr>
          <p:nvPr>
            <p:ph type="sldNum" sz="quarter" idx="12"/>
          </p:nvPr>
        </p:nvSpPr>
        <p:spPr/>
        <p:txBody>
          <a:bodyPr/>
          <a:lstStyle/>
          <a:p>
            <a:pPr lvl="0"/>
            <a:fld id="{E93CF2C4-9E92-4047-8D5C-09901F34BE2C}" type="slidenum">
              <a:t>‹N°›</a:t>
            </a:fld>
            <a:endParaRPr lang="fr-FR"/>
          </a:p>
        </p:txBody>
      </p:sp>
    </p:spTree>
    <p:extLst>
      <p:ext uri="{BB962C8B-B14F-4D97-AF65-F5344CB8AC3E}">
        <p14:creationId xmlns:p14="http://schemas.microsoft.com/office/powerpoint/2010/main" val="2060118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A41067-7720-1BC5-4164-F9B513BFFEB5}"/>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40F66E0F-2ED0-DB1E-3D4E-0259734AAB00}"/>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B909BE1-0981-0A94-8C5B-69814890C6FE}"/>
              </a:ext>
            </a:extLst>
          </p:cNvPr>
          <p:cNvSpPr>
            <a:spLocks noGrp="1"/>
          </p:cNvSpPr>
          <p:nvPr>
            <p:ph type="dt" sz="half" idx="10"/>
          </p:nvPr>
        </p:nvSpPr>
        <p:spPr/>
        <p:txBody>
          <a:bodyPr/>
          <a:lstStyle/>
          <a:p>
            <a:pPr lvl="0"/>
            <a:endParaRPr lang="fr-FR"/>
          </a:p>
        </p:txBody>
      </p:sp>
      <p:sp>
        <p:nvSpPr>
          <p:cNvPr id="5" name="Espace réservé du pied de page 4">
            <a:extLst>
              <a:ext uri="{FF2B5EF4-FFF2-40B4-BE49-F238E27FC236}">
                <a16:creationId xmlns:a16="http://schemas.microsoft.com/office/drawing/2014/main" id="{358D38BE-6E2F-7B99-8902-82FE1C6B9558}"/>
              </a:ext>
            </a:extLst>
          </p:cNvPr>
          <p:cNvSpPr>
            <a:spLocks noGrp="1"/>
          </p:cNvSpPr>
          <p:nvPr>
            <p:ph type="ftr" sz="quarter" idx="11"/>
          </p:nvPr>
        </p:nvSpPr>
        <p:spPr/>
        <p:txBody>
          <a:bodyPr/>
          <a:lstStyle/>
          <a:p>
            <a:pPr lvl="0"/>
            <a:endParaRPr lang="fr-FR"/>
          </a:p>
        </p:txBody>
      </p:sp>
      <p:sp>
        <p:nvSpPr>
          <p:cNvPr id="6" name="Espace réservé du numéro de diapositive 5">
            <a:extLst>
              <a:ext uri="{FF2B5EF4-FFF2-40B4-BE49-F238E27FC236}">
                <a16:creationId xmlns:a16="http://schemas.microsoft.com/office/drawing/2014/main" id="{2A24BCC9-5504-8527-C2B7-CD97D2581F8B}"/>
              </a:ext>
            </a:extLst>
          </p:cNvPr>
          <p:cNvSpPr>
            <a:spLocks noGrp="1"/>
          </p:cNvSpPr>
          <p:nvPr>
            <p:ph type="sldNum" sz="quarter" idx="12"/>
          </p:nvPr>
        </p:nvSpPr>
        <p:spPr/>
        <p:txBody>
          <a:bodyPr/>
          <a:lstStyle/>
          <a:p>
            <a:pPr lvl="0"/>
            <a:fld id="{0053704B-192D-4563-B9AE-3939D988B3CC}" type="slidenum">
              <a:t>‹N°›</a:t>
            </a:fld>
            <a:endParaRPr lang="fr-FR"/>
          </a:p>
        </p:txBody>
      </p:sp>
    </p:spTree>
    <p:extLst>
      <p:ext uri="{BB962C8B-B14F-4D97-AF65-F5344CB8AC3E}">
        <p14:creationId xmlns:p14="http://schemas.microsoft.com/office/powerpoint/2010/main" val="789518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4ADEA79D-EDAB-68FA-9E86-6B40E711E2D8}"/>
              </a:ext>
            </a:extLst>
          </p:cNvPr>
          <p:cNvSpPr>
            <a:spLocks noGrp="1"/>
          </p:cNvSpPr>
          <p:nvPr>
            <p:ph type="title" orient="vert"/>
          </p:nvPr>
        </p:nvSpPr>
        <p:spPr>
          <a:xfrm>
            <a:off x="7751763" y="301625"/>
            <a:ext cx="2405062" cy="5851525"/>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FADE213D-77BC-5712-4DBC-170767F6B4BD}"/>
              </a:ext>
            </a:extLst>
          </p:cNvPr>
          <p:cNvSpPr>
            <a:spLocks noGrp="1"/>
          </p:cNvSpPr>
          <p:nvPr>
            <p:ph type="body" orient="vert" idx="1"/>
          </p:nvPr>
        </p:nvSpPr>
        <p:spPr>
          <a:xfrm>
            <a:off x="534988" y="301625"/>
            <a:ext cx="7064375"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A10EAC9-1FE3-32FD-DB95-6E92754D46F4}"/>
              </a:ext>
            </a:extLst>
          </p:cNvPr>
          <p:cNvSpPr>
            <a:spLocks noGrp="1"/>
          </p:cNvSpPr>
          <p:nvPr>
            <p:ph type="dt" sz="half" idx="10"/>
          </p:nvPr>
        </p:nvSpPr>
        <p:spPr/>
        <p:txBody>
          <a:bodyPr/>
          <a:lstStyle/>
          <a:p>
            <a:pPr lvl="0"/>
            <a:endParaRPr lang="fr-FR"/>
          </a:p>
        </p:txBody>
      </p:sp>
      <p:sp>
        <p:nvSpPr>
          <p:cNvPr id="5" name="Espace réservé du pied de page 4">
            <a:extLst>
              <a:ext uri="{FF2B5EF4-FFF2-40B4-BE49-F238E27FC236}">
                <a16:creationId xmlns:a16="http://schemas.microsoft.com/office/drawing/2014/main" id="{3A588955-051D-19D6-2CAC-F9828B40D146}"/>
              </a:ext>
            </a:extLst>
          </p:cNvPr>
          <p:cNvSpPr>
            <a:spLocks noGrp="1"/>
          </p:cNvSpPr>
          <p:nvPr>
            <p:ph type="ftr" sz="quarter" idx="11"/>
          </p:nvPr>
        </p:nvSpPr>
        <p:spPr/>
        <p:txBody>
          <a:bodyPr/>
          <a:lstStyle/>
          <a:p>
            <a:pPr lvl="0"/>
            <a:endParaRPr lang="fr-FR"/>
          </a:p>
        </p:txBody>
      </p:sp>
      <p:sp>
        <p:nvSpPr>
          <p:cNvPr id="6" name="Espace réservé du numéro de diapositive 5">
            <a:extLst>
              <a:ext uri="{FF2B5EF4-FFF2-40B4-BE49-F238E27FC236}">
                <a16:creationId xmlns:a16="http://schemas.microsoft.com/office/drawing/2014/main" id="{28901456-BCC0-18FA-BC4A-1C6657B423CB}"/>
              </a:ext>
            </a:extLst>
          </p:cNvPr>
          <p:cNvSpPr>
            <a:spLocks noGrp="1"/>
          </p:cNvSpPr>
          <p:nvPr>
            <p:ph type="sldNum" sz="quarter" idx="12"/>
          </p:nvPr>
        </p:nvSpPr>
        <p:spPr/>
        <p:txBody>
          <a:bodyPr/>
          <a:lstStyle/>
          <a:p>
            <a:pPr lvl="0"/>
            <a:fld id="{3D06AA15-B7B7-4F57-B1BE-38B5208669E7}" type="slidenum">
              <a:t>‹N°›</a:t>
            </a:fld>
            <a:endParaRPr lang="fr-FR"/>
          </a:p>
        </p:txBody>
      </p:sp>
    </p:spTree>
    <p:extLst>
      <p:ext uri="{BB962C8B-B14F-4D97-AF65-F5344CB8AC3E}">
        <p14:creationId xmlns:p14="http://schemas.microsoft.com/office/powerpoint/2010/main" val="2991019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5C9EBB7-4B03-DAB2-DB42-AEA44215FAC0}"/>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D8562D42-3E03-5982-602E-6981FF5C72DD}"/>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A2B4155-328D-ACB3-0458-B81D78B6E079}"/>
              </a:ext>
            </a:extLst>
          </p:cNvPr>
          <p:cNvSpPr>
            <a:spLocks noGrp="1"/>
          </p:cNvSpPr>
          <p:nvPr>
            <p:ph type="dt" sz="half" idx="10"/>
          </p:nvPr>
        </p:nvSpPr>
        <p:spPr/>
        <p:txBody>
          <a:bodyPr/>
          <a:lstStyle/>
          <a:p>
            <a:pPr lvl="0"/>
            <a:endParaRPr lang="fr-FR"/>
          </a:p>
        </p:txBody>
      </p:sp>
      <p:sp>
        <p:nvSpPr>
          <p:cNvPr id="5" name="Espace réservé du pied de page 4">
            <a:extLst>
              <a:ext uri="{FF2B5EF4-FFF2-40B4-BE49-F238E27FC236}">
                <a16:creationId xmlns:a16="http://schemas.microsoft.com/office/drawing/2014/main" id="{6F301485-AF5F-6078-830F-1287C5857B78}"/>
              </a:ext>
            </a:extLst>
          </p:cNvPr>
          <p:cNvSpPr>
            <a:spLocks noGrp="1"/>
          </p:cNvSpPr>
          <p:nvPr>
            <p:ph type="ftr" sz="quarter" idx="11"/>
          </p:nvPr>
        </p:nvSpPr>
        <p:spPr/>
        <p:txBody>
          <a:bodyPr/>
          <a:lstStyle/>
          <a:p>
            <a:pPr lvl="0"/>
            <a:endParaRPr lang="fr-FR"/>
          </a:p>
        </p:txBody>
      </p:sp>
      <p:sp>
        <p:nvSpPr>
          <p:cNvPr id="6" name="Espace réservé du numéro de diapositive 5">
            <a:extLst>
              <a:ext uri="{FF2B5EF4-FFF2-40B4-BE49-F238E27FC236}">
                <a16:creationId xmlns:a16="http://schemas.microsoft.com/office/drawing/2014/main" id="{9DA21BDB-DEE8-1854-F686-2A79E369E955}"/>
              </a:ext>
            </a:extLst>
          </p:cNvPr>
          <p:cNvSpPr>
            <a:spLocks noGrp="1"/>
          </p:cNvSpPr>
          <p:nvPr>
            <p:ph type="sldNum" sz="quarter" idx="12"/>
          </p:nvPr>
        </p:nvSpPr>
        <p:spPr/>
        <p:txBody>
          <a:bodyPr/>
          <a:lstStyle/>
          <a:p>
            <a:pPr lvl="0"/>
            <a:fld id="{A7A10713-0DA1-402E-8468-5D420EAA66C7}" type="slidenum">
              <a:t>‹N°›</a:t>
            </a:fld>
            <a:endParaRPr lang="fr-FR"/>
          </a:p>
        </p:txBody>
      </p:sp>
    </p:spTree>
    <p:extLst>
      <p:ext uri="{BB962C8B-B14F-4D97-AF65-F5344CB8AC3E}">
        <p14:creationId xmlns:p14="http://schemas.microsoft.com/office/powerpoint/2010/main" val="2632095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FDFCAA7-5090-789D-7355-C39017FF1C64}"/>
              </a:ext>
            </a:extLst>
          </p:cNvPr>
          <p:cNvSpPr>
            <a:spLocks noGrp="1"/>
          </p:cNvSpPr>
          <p:nvPr>
            <p:ph type="title"/>
          </p:nvPr>
        </p:nvSpPr>
        <p:spPr>
          <a:xfrm>
            <a:off x="730250" y="1884363"/>
            <a:ext cx="9220200" cy="31448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16846993-26DA-14C9-E99E-0347169E51E2}"/>
              </a:ext>
            </a:extLst>
          </p:cNvPr>
          <p:cNvSpPr>
            <a:spLocks noGrp="1"/>
          </p:cNvSpPr>
          <p:nvPr>
            <p:ph type="body" idx="1"/>
          </p:nvPr>
        </p:nvSpPr>
        <p:spPr>
          <a:xfrm>
            <a:off x="730250" y="5059363"/>
            <a:ext cx="9220200" cy="16525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4464808A-530C-F327-7F97-ED187D4FDFCB}"/>
              </a:ext>
            </a:extLst>
          </p:cNvPr>
          <p:cNvSpPr>
            <a:spLocks noGrp="1"/>
          </p:cNvSpPr>
          <p:nvPr>
            <p:ph type="dt" sz="half" idx="10"/>
          </p:nvPr>
        </p:nvSpPr>
        <p:spPr/>
        <p:txBody>
          <a:bodyPr/>
          <a:lstStyle/>
          <a:p>
            <a:pPr lvl="0"/>
            <a:endParaRPr lang="fr-FR"/>
          </a:p>
        </p:txBody>
      </p:sp>
      <p:sp>
        <p:nvSpPr>
          <p:cNvPr id="5" name="Espace réservé du pied de page 4">
            <a:extLst>
              <a:ext uri="{FF2B5EF4-FFF2-40B4-BE49-F238E27FC236}">
                <a16:creationId xmlns:a16="http://schemas.microsoft.com/office/drawing/2014/main" id="{BD27064F-489E-2197-8038-0A6D8729FE02}"/>
              </a:ext>
            </a:extLst>
          </p:cNvPr>
          <p:cNvSpPr>
            <a:spLocks noGrp="1"/>
          </p:cNvSpPr>
          <p:nvPr>
            <p:ph type="ftr" sz="quarter" idx="11"/>
          </p:nvPr>
        </p:nvSpPr>
        <p:spPr/>
        <p:txBody>
          <a:bodyPr/>
          <a:lstStyle/>
          <a:p>
            <a:pPr lvl="0"/>
            <a:endParaRPr lang="fr-FR"/>
          </a:p>
        </p:txBody>
      </p:sp>
      <p:sp>
        <p:nvSpPr>
          <p:cNvPr id="6" name="Espace réservé du numéro de diapositive 5">
            <a:extLst>
              <a:ext uri="{FF2B5EF4-FFF2-40B4-BE49-F238E27FC236}">
                <a16:creationId xmlns:a16="http://schemas.microsoft.com/office/drawing/2014/main" id="{D3D34B36-044C-83A6-1107-BF575820DA72}"/>
              </a:ext>
            </a:extLst>
          </p:cNvPr>
          <p:cNvSpPr>
            <a:spLocks noGrp="1"/>
          </p:cNvSpPr>
          <p:nvPr>
            <p:ph type="sldNum" sz="quarter" idx="12"/>
          </p:nvPr>
        </p:nvSpPr>
        <p:spPr/>
        <p:txBody>
          <a:bodyPr/>
          <a:lstStyle/>
          <a:p>
            <a:pPr lvl="0"/>
            <a:fld id="{40724A36-64C9-48EA-BE51-52479445B26C}" type="slidenum">
              <a:t>‹N°›</a:t>
            </a:fld>
            <a:endParaRPr lang="fr-FR"/>
          </a:p>
        </p:txBody>
      </p:sp>
    </p:spTree>
    <p:extLst>
      <p:ext uri="{BB962C8B-B14F-4D97-AF65-F5344CB8AC3E}">
        <p14:creationId xmlns:p14="http://schemas.microsoft.com/office/powerpoint/2010/main" val="402856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A5C14D-1DEB-CA5F-B422-79970DBED510}"/>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7E134381-FF22-6FB7-33EB-C6ABFE342A9C}"/>
              </a:ext>
            </a:extLst>
          </p:cNvPr>
          <p:cNvSpPr>
            <a:spLocks noGrp="1"/>
          </p:cNvSpPr>
          <p:nvPr>
            <p:ph sz="half" idx="1"/>
          </p:nvPr>
        </p:nvSpPr>
        <p:spPr>
          <a:xfrm>
            <a:off x="534988" y="1768475"/>
            <a:ext cx="4733925" cy="438467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5112B770-B252-C622-E086-2D79B6DAD729}"/>
              </a:ext>
            </a:extLst>
          </p:cNvPr>
          <p:cNvSpPr>
            <a:spLocks noGrp="1"/>
          </p:cNvSpPr>
          <p:nvPr>
            <p:ph sz="half" idx="2"/>
          </p:nvPr>
        </p:nvSpPr>
        <p:spPr>
          <a:xfrm>
            <a:off x="5421313" y="1768475"/>
            <a:ext cx="4735512" cy="438467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74BE8BA3-380E-F27B-0932-AC49C76C87E5}"/>
              </a:ext>
            </a:extLst>
          </p:cNvPr>
          <p:cNvSpPr>
            <a:spLocks noGrp="1"/>
          </p:cNvSpPr>
          <p:nvPr>
            <p:ph type="dt" sz="half" idx="10"/>
          </p:nvPr>
        </p:nvSpPr>
        <p:spPr/>
        <p:txBody>
          <a:bodyPr/>
          <a:lstStyle/>
          <a:p>
            <a:pPr lvl="0"/>
            <a:endParaRPr lang="fr-FR"/>
          </a:p>
        </p:txBody>
      </p:sp>
      <p:sp>
        <p:nvSpPr>
          <p:cNvPr id="6" name="Espace réservé du pied de page 5">
            <a:extLst>
              <a:ext uri="{FF2B5EF4-FFF2-40B4-BE49-F238E27FC236}">
                <a16:creationId xmlns:a16="http://schemas.microsoft.com/office/drawing/2014/main" id="{AD8335CD-DC33-4DDD-D7B6-4A3122CC8742}"/>
              </a:ext>
            </a:extLst>
          </p:cNvPr>
          <p:cNvSpPr>
            <a:spLocks noGrp="1"/>
          </p:cNvSpPr>
          <p:nvPr>
            <p:ph type="ftr" sz="quarter" idx="11"/>
          </p:nvPr>
        </p:nvSpPr>
        <p:spPr/>
        <p:txBody>
          <a:bodyPr/>
          <a:lstStyle/>
          <a:p>
            <a:pPr lvl="0"/>
            <a:endParaRPr lang="fr-FR"/>
          </a:p>
        </p:txBody>
      </p:sp>
      <p:sp>
        <p:nvSpPr>
          <p:cNvPr id="7" name="Espace réservé du numéro de diapositive 6">
            <a:extLst>
              <a:ext uri="{FF2B5EF4-FFF2-40B4-BE49-F238E27FC236}">
                <a16:creationId xmlns:a16="http://schemas.microsoft.com/office/drawing/2014/main" id="{FBD6899F-40F2-3C70-171A-582896DCA50E}"/>
              </a:ext>
            </a:extLst>
          </p:cNvPr>
          <p:cNvSpPr>
            <a:spLocks noGrp="1"/>
          </p:cNvSpPr>
          <p:nvPr>
            <p:ph type="sldNum" sz="quarter" idx="12"/>
          </p:nvPr>
        </p:nvSpPr>
        <p:spPr/>
        <p:txBody>
          <a:bodyPr/>
          <a:lstStyle/>
          <a:p>
            <a:pPr lvl="0"/>
            <a:fld id="{83068E48-CDDC-433C-B2CD-C52F41277DCE}" type="slidenum">
              <a:t>‹N°›</a:t>
            </a:fld>
            <a:endParaRPr lang="fr-FR"/>
          </a:p>
        </p:txBody>
      </p:sp>
    </p:spTree>
    <p:extLst>
      <p:ext uri="{BB962C8B-B14F-4D97-AF65-F5344CB8AC3E}">
        <p14:creationId xmlns:p14="http://schemas.microsoft.com/office/powerpoint/2010/main" val="1034221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660417C-A1C7-425D-327C-0A59BCC92731}"/>
              </a:ext>
            </a:extLst>
          </p:cNvPr>
          <p:cNvSpPr>
            <a:spLocks noGrp="1"/>
          </p:cNvSpPr>
          <p:nvPr>
            <p:ph type="title"/>
          </p:nvPr>
        </p:nvSpPr>
        <p:spPr>
          <a:xfrm>
            <a:off x="736600" y="403225"/>
            <a:ext cx="9221788" cy="1460500"/>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703EC0B5-00C3-2679-9B0C-C1F6A9ABC231}"/>
              </a:ext>
            </a:extLst>
          </p:cNvPr>
          <p:cNvSpPr>
            <a:spLocks noGrp="1"/>
          </p:cNvSpPr>
          <p:nvPr>
            <p:ph type="body" idx="1"/>
          </p:nvPr>
        </p:nvSpPr>
        <p:spPr>
          <a:xfrm>
            <a:off x="736600" y="1852613"/>
            <a:ext cx="4522788"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0E926FFB-0FAC-BFC0-4436-303C2D2A2691}"/>
              </a:ext>
            </a:extLst>
          </p:cNvPr>
          <p:cNvSpPr>
            <a:spLocks noGrp="1"/>
          </p:cNvSpPr>
          <p:nvPr>
            <p:ph sz="half" idx="2"/>
          </p:nvPr>
        </p:nvSpPr>
        <p:spPr>
          <a:xfrm>
            <a:off x="736600" y="2760663"/>
            <a:ext cx="4522788" cy="406241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200D501B-794B-EDA8-7411-E26E29830214}"/>
              </a:ext>
            </a:extLst>
          </p:cNvPr>
          <p:cNvSpPr>
            <a:spLocks noGrp="1"/>
          </p:cNvSpPr>
          <p:nvPr>
            <p:ph type="body" sz="quarter" idx="3"/>
          </p:nvPr>
        </p:nvSpPr>
        <p:spPr>
          <a:xfrm>
            <a:off x="5413375" y="1852613"/>
            <a:ext cx="4545013"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155D3CC6-012F-5D04-1CD2-AD706B55357C}"/>
              </a:ext>
            </a:extLst>
          </p:cNvPr>
          <p:cNvSpPr>
            <a:spLocks noGrp="1"/>
          </p:cNvSpPr>
          <p:nvPr>
            <p:ph sz="quarter" idx="4"/>
          </p:nvPr>
        </p:nvSpPr>
        <p:spPr>
          <a:xfrm>
            <a:off x="5413375" y="2760663"/>
            <a:ext cx="4545013" cy="406241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00CAC8AF-B93B-9AB5-D1A5-8873C73B38D1}"/>
              </a:ext>
            </a:extLst>
          </p:cNvPr>
          <p:cNvSpPr>
            <a:spLocks noGrp="1"/>
          </p:cNvSpPr>
          <p:nvPr>
            <p:ph type="dt" sz="half" idx="10"/>
          </p:nvPr>
        </p:nvSpPr>
        <p:spPr/>
        <p:txBody>
          <a:bodyPr/>
          <a:lstStyle/>
          <a:p>
            <a:pPr lvl="0"/>
            <a:endParaRPr lang="fr-FR"/>
          </a:p>
        </p:txBody>
      </p:sp>
      <p:sp>
        <p:nvSpPr>
          <p:cNvPr id="8" name="Espace réservé du pied de page 7">
            <a:extLst>
              <a:ext uri="{FF2B5EF4-FFF2-40B4-BE49-F238E27FC236}">
                <a16:creationId xmlns:a16="http://schemas.microsoft.com/office/drawing/2014/main" id="{3C1504BA-322F-FF1C-4D09-CBB2384CECC1}"/>
              </a:ext>
            </a:extLst>
          </p:cNvPr>
          <p:cNvSpPr>
            <a:spLocks noGrp="1"/>
          </p:cNvSpPr>
          <p:nvPr>
            <p:ph type="ftr" sz="quarter" idx="11"/>
          </p:nvPr>
        </p:nvSpPr>
        <p:spPr/>
        <p:txBody>
          <a:bodyPr/>
          <a:lstStyle/>
          <a:p>
            <a:pPr lvl="0"/>
            <a:endParaRPr lang="fr-FR"/>
          </a:p>
        </p:txBody>
      </p:sp>
      <p:sp>
        <p:nvSpPr>
          <p:cNvPr id="9" name="Espace réservé du numéro de diapositive 8">
            <a:extLst>
              <a:ext uri="{FF2B5EF4-FFF2-40B4-BE49-F238E27FC236}">
                <a16:creationId xmlns:a16="http://schemas.microsoft.com/office/drawing/2014/main" id="{4BB20E96-744E-67D1-C43D-7483A890A9D5}"/>
              </a:ext>
            </a:extLst>
          </p:cNvPr>
          <p:cNvSpPr>
            <a:spLocks noGrp="1"/>
          </p:cNvSpPr>
          <p:nvPr>
            <p:ph type="sldNum" sz="quarter" idx="12"/>
          </p:nvPr>
        </p:nvSpPr>
        <p:spPr/>
        <p:txBody>
          <a:bodyPr/>
          <a:lstStyle/>
          <a:p>
            <a:pPr lvl="0"/>
            <a:fld id="{F2217E63-3324-4B2C-A43C-1114A16F4F5C}" type="slidenum">
              <a:t>‹N°›</a:t>
            </a:fld>
            <a:endParaRPr lang="fr-FR"/>
          </a:p>
        </p:txBody>
      </p:sp>
    </p:spTree>
    <p:extLst>
      <p:ext uri="{BB962C8B-B14F-4D97-AF65-F5344CB8AC3E}">
        <p14:creationId xmlns:p14="http://schemas.microsoft.com/office/powerpoint/2010/main" val="787862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206D49D-D1D4-FD1F-58AA-42D8FDBB14E6}"/>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73EB11A3-60A7-615E-AD16-34E16EA5699E}"/>
              </a:ext>
            </a:extLst>
          </p:cNvPr>
          <p:cNvSpPr>
            <a:spLocks noGrp="1"/>
          </p:cNvSpPr>
          <p:nvPr>
            <p:ph type="dt" sz="half" idx="10"/>
          </p:nvPr>
        </p:nvSpPr>
        <p:spPr/>
        <p:txBody>
          <a:bodyPr/>
          <a:lstStyle/>
          <a:p>
            <a:pPr lvl="0"/>
            <a:endParaRPr lang="fr-FR"/>
          </a:p>
        </p:txBody>
      </p:sp>
      <p:sp>
        <p:nvSpPr>
          <p:cNvPr id="4" name="Espace réservé du pied de page 3">
            <a:extLst>
              <a:ext uri="{FF2B5EF4-FFF2-40B4-BE49-F238E27FC236}">
                <a16:creationId xmlns:a16="http://schemas.microsoft.com/office/drawing/2014/main" id="{E4A2A0FD-9E3E-81D9-814C-B554D94D1C89}"/>
              </a:ext>
            </a:extLst>
          </p:cNvPr>
          <p:cNvSpPr>
            <a:spLocks noGrp="1"/>
          </p:cNvSpPr>
          <p:nvPr>
            <p:ph type="ftr" sz="quarter" idx="11"/>
          </p:nvPr>
        </p:nvSpPr>
        <p:spPr/>
        <p:txBody>
          <a:bodyPr/>
          <a:lstStyle/>
          <a:p>
            <a:pPr lvl="0"/>
            <a:endParaRPr lang="fr-FR"/>
          </a:p>
        </p:txBody>
      </p:sp>
      <p:sp>
        <p:nvSpPr>
          <p:cNvPr id="5" name="Espace réservé du numéro de diapositive 4">
            <a:extLst>
              <a:ext uri="{FF2B5EF4-FFF2-40B4-BE49-F238E27FC236}">
                <a16:creationId xmlns:a16="http://schemas.microsoft.com/office/drawing/2014/main" id="{8F8A3530-9A70-56AC-617C-FF8A21571F64}"/>
              </a:ext>
            </a:extLst>
          </p:cNvPr>
          <p:cNvSpPr>
            <a:spLocks noGrp="1"/>
          </p:cNvSpPr>
          <p:nvPr>
            <p:ph type="sldNum" sz="quarter" idx="12"/>
          </p:nvPr>
        </p:nvSpPr>
        <p:spPr/>
        <p:txBody>
          <a:bodyPr/>
          <a:lstStyle/>
          <a:p>
            <a:pPr lvl="0"/>
            <a:fld id="{F5BF83F7-D1C5-4908-9CB6-C7A568D59637}" type="slidenum">
              <a:t>‹N°›</a:t>
            </a:fld>
            <a:endParaRPr lang="fr-FR"/>
          </a:p>
        </p:txBody>
      </p:sp>
    </p:spTree>
    <p:extLst>
      <p:ext uri="{BB962C8B-B14F-4D97-AF65-F5344CB8AC3E}">
        <p14:creationId xmlns:p14="http://schemas.microsoft.com/office/powerpoint/2010/main" val="159504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D8D1BA4A-E40A-872C-FEDE-84EE7E404D44}"/>
              </a:ext>
            </a:extLst>
          </p:cNvPr>
          <p:cNvSpPr>
            <a:spLocks noGrp="1"/>
          </p:cNvSpPr>
          <p:nvPr>
            <p:ph type="dt" sz="half" idx="10"/>
          </p:nvPr>
        </p:nvSpPr>
        <p:spPr/>
        <p:txBody>
          <a:bodyPr/>
          <a:lstStyle/>
          <a:p>
            <a:pPr lvl="0"/>
            <a:endParaRPr lang="fr-FR"/>
          </a:p>
        </p:txBody>
      </p:sp>
      <p:sp>
        <p:nvSpPr>
          <p:cNvPr id="3" name="Espace réservé du pied de page 2">
            <a:extLst>
              <a:ext uri="{FF2B5EF4-FFF2-40B4-BE49-F238E27FC236}">
                <a16:creationId xmlns:a16="http://schemas.microsoft.com/office/drawing/2014/main" id="{1C4A2350-E1D5-0D77-04EA-0CA9D2D1DC94}"/>
              </a:ext>
            </a:extLst>
          </p:cNvPr>
          <p:cNvSpPr>
            <a:spLocks noGrp="1"/>
          </p:cNvSpPr>
          <p:nvPr>
            <p:ph type="ftr" sz="quarter" idx="11"/>
          </p:nvPr>
        </p:nvSpPr>
        <p:spPr/>
        <p:txBody>
          <a:bodyPr/>
          <a:lstStyle/>
          <a:p>
            <a:pPr lvl="0"/>
            <a:endParaRPr lang="fr-FR"/>
          </a:p>
        </p:txBody>
      </p:sp>
      <p:sp>
        <p:nvSpPr>
          <p:cNvPr id="4" name="Espace réservé du numéro de diapositive 3">
            <a:extLst>
              <a:ext uri="{FF2B5EF4-FFF2-40B4-BE49-F238E27FC236}">
                <a16:creationId xmlns:a16="http://schemas.microsoft.com/office/drawing/2014/main" id="{326F66D2-8264-1FC3-12F8-08A23431AD3F}"/>
              </a:ext>
            </a:extLst>
          </p:cNvPr>
          <p:cNvSpPr>
            <a:spLocks noGrp="1"/>
          </p:cNvSpPr>
          <p:nvPr>
            <p:ph type="sldNum" sz="quarter" idx="12"/>
          </p:nvPr>
        </p:nvSpPr>
        <p:spPr/>
        <p:txBody>
          <a:bodyPr/>
          <a:lstStyle/>
          <a:p>
            <a:pPr lvl="0"/>
            <a:fld id="{F844A49A-E478-47F5-8B36-3752CDA7CEE6}" type="slidenum">
              <a:t>‹N°›</a:t>
            </a:fld>
            <a:endParaRPr lang="fr-FR"/>
          </a:p>
        </p:txBody>
      </p:sp>
    </p:spTree>
    <p:extLst>
      <p:ext uri="{BB962C8B-B14F-4D97-AF65-F5344CB8AC3E}">
        <p14:creationId xmlns:p14="http://schemas.microsoft.com/office/powerpoint/2010/main" val="842516233"/>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48B7BF-DBD9-D469-4B68-0D6C1504286E}"/>
              </a:ext>
            </a:extLst>
          </p:cNvPr>
          <p:cNvSpPr>
            <a:spLocks noGrp="1"/>
          </p:cNvSpPr>
          <p:nvPr>
            <p:ph type="title"/>
          </p:nvPr>
        </p:nvSpPr>
        <p:spPr>
          <a:xfrm>
            <a:off x="736600" y="503238"/>
            <a:ext cx="3448050" cy="17653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CA8A85E2-E625-6FBA-F22C-0B96403ED2AC}"/>
              </a:ext>
            </a:extLst>
          </p:cNvPr>
          <p:cNvSpPr>
            <a:spLocks noGrp="1"/>
          </p:cNvSpPr>
          <p:nvPr>
            <p:ph idx="1"/>
          </p:nvPr>
        </p:nvSpPr>
        <p:spPr>
          <a:xfrm>
            <a:off x="4545013" y="1089025"/>
            <a:ext cx="5413375" cy="53721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0685BB6B-5A3A-5475-6452-40A74D985F57}"/>
              </a:ext>
            </a:extLst>
          </p:cNvPr>
          <p:cNvSpPr>
            <a:spLocks noGrp="1"/>
          </p:cNvSpPr>
          <p:nvPr>
            <p:ph type="body" sz="half" idx="2"/>
          </p:nvPr>
        </p:nvSpPr>
        <p:spPr>
          <a:xfrm>
            <a:off x="736600" y="2268538"/>
            <a:ext cx="344805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B0EDF6E5-ACB9-AE0A-898B-6A9E8F625951}"/>
              </a:ext>
            </a:extLst>
          </p:cNvPr>
          <p:cNvSpPr>
            <a:spLocks noGrp="1"/>
          </p:cNvSpPr>
          <p:nvPr>
            <p:ph type="dt" sz="half" idx="10"/>
          </p:nvPr>
        </p:nvSpPr>
        <p:spPr/>
        <p:txBody>
          <a:bodyPr/>
          <a:lstStyle/>
          <a:p>
            <a:pPr lvl="0"/>
            <a:endParaRPr lang="fr-FR"/>
          </a:p>
        </p:txBody>
      </p:sp>
      <p:sp>
        <p:nvSpPr>
          <p:cNvPr id="6" name="Espace réservé du pied de page 5">
            <a:extLst>
              <a:ext uri="{FF2B5EF4-FFF2-40B4-BE49-F238E27FC236}">
                <a16:creationId xmlns:a16="http://schemas.microsoft.com/office/drawing/2014/main" id="{01BC9100-8315-36EE-8DEE-72B87BBAC2B4}"/>
              </a:ext>
            </a:extLst>
          </p:cNvPr>
          <p:cNvSpPr>
            <a:spLocks noGrp="1"/>
          </p:cNvSpPr>
          <p:nvPr>
            <p:ph type="ftr" sz="quarter" idx="11"/>
          </p:nvPr>
        </p:nvSpPr>
        <p:spPr/>
        <p:txBody>
          <a:bodyPr/>
          <a:lstStyle/>
          <a:p>
            <a:pPr lvl="0"/>
            <a:endParaRPr lang="fr-FR"/>
          </a:p>
        </p:txBody>
      </p:sp>
      <p:sp>
        <p:nvSpPr>
          <p:cNvPr id="7" name="Espace réservé du numéro de diapositive 6">
            <a:extLst>
              <a:ext uri="{FF2B5EF4-FFF2-40B4-BE49-F238E27FC236}">
                <a16:creationId xmlns:a16="http://schemas.microsoft.com/office/drawing/2014/main" id="{E76072ED-F431-83CD-D6C0-7FBA56230A39}"/>
              </a:ext>
            </a:extLst>
          </p:cNvPr>
          <p:cNvSpPr>
            <a:spLocks noGrp="1"/>
          </p:cNvSpPr>
          <p:nvPr>
            <p:ph type="sldNum" sz="quarter" idx="12"/>
          </p:nvPr>
        </p:nvSpPr>
        <p:spPr/>
        <p:txBody>
          <a:bodyPr/>
          <a:lstStyle/>
          <a:p>
            <a:pPr lvl="0"/>
            <a:fld id="{8E6A3E6D-7F00-4DAD-A2C8-308B931D5DC7}" type="slidenum">
              <a:t>‹N°›</a:t>
            </a:fld>
            <a:endParaRPr lang="fr-FR"/>
          </a:p>
        </p:txBody>
      </p:sp>
    </p:spTree>
    <p:extLst>
      <p:ext uri="{BB962C8B-B14F-4D97-AF65-F5344CB8AC3E}">
        <p14:creationId xmlns:p14="http://schemas.microsoft.com/office/powerpoint/2010/main" val="1379808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F98CB2-C977-7234-9FB8-2646DAB47709}"/>
              </a:ext>
            </a:extLst>
          </p:cNvPr>
          <p:cNvSpPr>
            <a:spLocks noGrp="1"/>
          </p:cNvSpPr>
          <p:nvPr>
            <p:ph type="title"/>
          </p:nvPr>
        </p:nvSpPr>
        <p:spPr>
          <a:xfrm>
            <a:off x="736600" y="503238"/>
            <a:ext cx="3448050" cy="17653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9C30E3E4-5ACF-B11A-4DD7-E49597C1A7A3}"/>
              </a:ext>
            </a:extLst>
          </p:cNvPr>
          <p:cNvSpPr>
            <a:spLocks noGrp="1"/>
          </p:cNvSpPr>
          <p:nvPr>
            <p:ph type="pic" idx="1"/>
          </p:nvPr>
        </p:nvSpPr>
        <p:spPr>
          <a:xfrm>
            <a:off x="4545013" y="1089025"/>
            <a:ext cx="5413375" cy="5372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FAA58A94-1533-E3B0-E625-FBD39B009061}"/>
              </a:ext>
            </a:extLst>
          </p:cNvPr>
          <p:cNvSpPr>
            <a:spLocks noGrp="1"/>
          </p:cNvSpPr>
          <p:nvPr>
            <p:ph type="body" sz="half" idx="2"/>
          </p:nvPr>
        </p:nvSpPr>
        <p:spPr>
          <a:xfrm>
            <a:off x="736600" y="2268538"/>
            <a:ext cx="344805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D5B42207-0D76-838E-4230-EEAAB2AF76B9}"/>
              </a:ext>
            </a:extLst>
          </p:cNvPr>
          <p:cNvSpPr>
            <a:spLocks noGrp="1"/>
          </p:cNvSpPr>
          <p:nvPr>
            <p:ph type="dt" sz="half" idx="10"/>
          </p:nvPr>
        </p:nvSpPr>
        <p:spPr/>
        <p:txBody>
          <a:bodyPr/>
          <a:lstStyle/>
          <a:p>
            <a:pPr lvl="0"/>
            <a:endParaRPr lang="fr-FR"/>
          </a:p>
        </p:txBody>
      </p:sp>
      <p:sp>
        <p:nvSpPr>
          <p:cNvPr id="6" name="Espace réservé du pied de page 5">
            <a:extLst>
              <a:ext uri="{FF2B5EF4-FFF2-40B4-BE49-F238E27FC236}">
                <a16:creationId xmlns:a16="http://schemas.microsoft.com/office/drawing/2014/main" id="{EE9209EC-8538-E7AD-CD22-E5B05B9771AA}"/>
              </a:ext>
            </a:extLst>
          </p:cNvPr>
          <p:cNvSpPr>
            <a:spLocks noGrp="1"/>
          </p:cNvSpPr>
          <p:nvPr>
            <p:ph type="ftr" sz="quarter" idx="11"/>
          </p:nvPr>
        </p:nvSpPr>
        <p:spPr/>
        <p:txBody>
          <a:bodyPr/>
          <a:lstStyle/>
          <a:p>
            <a:pPr lvl="0"/>
            <a:endParaRPr lang="fr-FR"/>
          </a:p>
        </p:txBody>
      </p:sp>
      <p:sp>
        <p:nvSpPr>
          <p:cNvPr id="7" name="Espace réservé du numéro de diapositive 6">
            <a:extLst>
              <a:ext uri="{FF2B5EF4-FFF2-40B4-BE49-F238E27FC236}">
                <a16:creationId xmlns:a16="http://schemas.microsoft.com/office/drawing/2014/main" id="{2E29A3D8-6F60-2DA8-2163-241B4FCC5C30}"/>
              </a:ext>
            </a:extLst>
          </p:cNvPr>
          <p:cNvSpPr>
            <a:spLocks noGrp="1"/>
          </p:cNvSpPr>
          <p:nvPr>
            <p:ph type="sldNum" sz="quarter" idx="12"/>
          </p:nvPr>
        </p:nvSpPr>
        <p:spPr/>
        <p:txBody>
          <a:bodyPr/>
          <a:lstStyle/>
          <a:p>
            <a:pPr lvl="0"/>
            <a:fld id="{BCC20297-4D97-4146-AC23-BC34F59E39CE}" type="slidenum">
              <a:t>‹N°›</a:t>
            </a:fld>
            <a:endParaRPr lang="fr-FR"/>
          </a:p>
        </p:txBody>
      </p:sp>
    </p:spTree>
    <p:extLst>
      <p:ext uri="{BB962C8B-B14F-4D97-AF65-F5344CB8AC3E}">
        <p14:creationId xmlns:p14="http://schemas.microsoft.com/office/powerpoint/2010/main" val="3442614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B8B6454C-2A35-7922-9F45-3324BFD0F7D1}"/>
              </a:ext>
            </a:extLst>
          </p:cNvPr>
          <p:cNvSpPr txBox="1">
            <a:spLocks noGrp="1"/>
          </p:cNvSpPr>
          <p:nvPr>
            <p:ph type="title"/>
          </p:nvPr>
        </p:nvSpPr>
        <p:spPr>
          <a:xfrm>
            <a:off x="534600" y="301320"/>
            <a:ext cx="9622440" cy="1262160"/>
          </a:xfrm>
          <a:prstGeom prst="rect">
            <a:avLst/>
          </a:prstGeom>
          <a:noFill/>
          <a:ln>
            <a:noFill/>
          </a:ln>
        </p:spPr>
        <p:txBody>
          <a:bodyPr lIns="0" tIns="0" rIns="0" bIns="0" anchor="ctr"/>
          <a:lstStyle/>
          <a:p>
            <a:endParaRPr lang="fr-FR"/>
          </a:p>
        </p:txBody>
      </p:sp>
      <p:sp>
        <p:nvSpPr>
          <p:cNvPr id="3" name="Espace réservé du texte 2">
            <a:extLst>
              <a:ext uri="{FF2B5EF4-FFF2-40B4-BE49-F238E27FC236}">
                <a16:creationId xmlns:a16="http://schemas.microsoft.com/office/drawing/2014/main" id="{52A50B30-A59B-164E-4DE4-1A39F817B4A9}"/>
              </a:ext>
            </a:extLst>
          </p:cNvPr>
          <p:cNvSpPr txBox="1">
            <a:spLocks noGrp="1"/>
          </p:cNvSpPr>
          <p:nvPr>
            <p:ph type="body" idx="1"/>
          </p:nvPr>
        </p:nvSpPr>
        <p:spPr>
          <a:xfrm>
            <a:off x="534600" y="1768680"/>
            <a:ext cx="9622440" cy="4384440"/>
          </a:xfrm>
          <a:prstGeom prst="rect">
            <a:avLst/>
          </a:prstGeom>
          <a:noFill/>
          <a:ln>
            <a:noFill/>
          </a:ln>
        </p:spPr>
        <p:txBody>
          <a:bodyPr lIns="0" tIns="0" rIns="0" bIns="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FF4ED27-936F-9743-3E77-AFE4AB952127}"/>
              </a:ext>
            </a:extLst>
          </p:cNvPr>
          <p:cNvSpPr txBox="1">
            <a:spLocks noGrp="1"/>
          </p:cNvSpPr>
          <p:nvPr>
            <p:ph type="dt" sz="half" idx="2"/>
          </p:nvPr>
        </p:nvSpPr>
        <p:spPr>
          <a:xfrm>
            <a:off x="534600" y="6886800"/>
            <a:ext cx="2490840" cy="520919"/>
          </a:xfrm>
          <a:prstGeom prst="rect">
            <a:avLst/>
          </a:prstGeom>
          <a:noFill/>
          <a:ln>
            <a:noFill/>
          </a:ln>
        </p:spPr>
        <p:txBody>
          <a:bodyPr vert="horz" lIns="0" tIns="0" rIns="0" bIns="0" anchorCtr="0">
            <a:noAutofit/>
          </a:bodyPr>
          <a:lstStyle>
            <a:lvl1pPr lvl="0" rtl="0" hangingPunct="0">
              <a:buNone/>
              <a:tabLst/>
              <a:defRPr lang="fr-FR" sz="1400" kern="1200">
                <a:latin typeface="Liberation Serif" pitchFamily="18"/>
                <a:ea typeface="Segoe UI" pitchFamily="2"/>
                <a:cs typeface="Tahoma" pitchFamily="2"/>
              </a:defRPr>
            </a:lvl1pPr>
          </a:lstStyle>
          <a:p>
            <a:pPr lvl="0"/>
            <a:endParaRPr lang="fr-FR"/>
          </a:p>
        </p:txBody>
      </p:sp>
      <p:sp>
        <p:nvSpPr>
          <p:cNvPr id="5" name="Espace réservé du pied de page 4">
            <a:extLst>
              <a:ext uri="{FF2B5EF4-FFF2-40B4-BE49-F238E27FC236}">
                <a16:creationId xmlns:a16="http://schemas.microsoft.com/office/drawing/2014/main" id="{E68BD175-CFE3-47F4-6ECC-17F040DFB88E}"/>
              </a:ext>
            </a:extLst>
          </p:cNvPr>
          <p:cNvSpPr txBox="1">
            <a:spLocks noGrp="1"/>
          </p:cNvSpPr>
          <p:nvPr>
            <p:ph type="ftr" sz="quarter" idx="3"/>
          </p:nvPr>
        </p:nvSpPr>
        <p:spPr>
          <a:xfrm>
            <a:off x="3656520" y="6886800"/>
            <a:ext cx="3389040" cy="520919"/>
          </a:xfrm>
          <a:prstGeom prst="rect">
            <a:avLst/>
          </a:prstGeom>
          <a:noFill/>
          <a:ln>
            <a:noFill/>
          </a:ln>
        </p:spPr>
        <p:txBody>
          <a:bodyPr vert="horz" lIns="0" tIns="0" rIns="0" bIns="0" anchorCtr="0">
            <a:noAutofit/>
          </a:bodyPr>
          <a:lstStyle>
            <a:lvl1pPr lvl="0" algn="ctr" rtl="0" hangingPunct="0">
              <a:buNone/>
              <a:tabLst/>
              <a:defRPr lang="fr-FR" sz="1400" kern="1200">
                <a:latin typeface="Liberation Serif" pitchFamily="18"/>
                <a:ea typeface="Segoe UI" pitchFamily="2"/>
                <a:cs typeface="Tahoma" pitchFamily="2"/>
              </a:defRPr>
            </a:lvl1pPr>
          </a:lstStyle>
          <a:p>
            <a:pPr lvl="0"/>
            <a:endParaRPr lang="fr-FR"/>
          </a:p>
        </p:txBody>
      </p:sp>
      <p:sp>
        <p:nvSpPr>
          <p:cNvPr id="6" name="Espace réservé du numéro de diapositive 5">
            <a:extLst>
              <a:ext uri="{FF2B5EF4-FFF2-40B4-BE49-F238E27FC236}">
                <a16:creationId xmlns:a16="http://schemas.microsoft.com/office/drawing/2014/main" id="{0641AF36-BFA5-7037-37DD-34C972026545}"/>
              </a:ext>
            </a:extLst>
          </p:cNvPr>
          <p:cNvSpPr txBox="1">
            <a:spLocks noGrp="1"/>
          </p:cNvSpPr>
          <p:nvPr>
            <p:ph type="sldNum" sz="quarter" idx="4"/>
          </p:nvPr>
        </p:nvSpPr>
        <p:spPr>
          <a:xfrm>
            <a:off x="7665840" y="6886800"/>
            <a:ext cx="2490840" cy="520919"/>
          </a:xfrm>
          <a:prstGeom prst="rect">
            <a:avLst/>
          </a:prstGeom>
          <a:noFill/>
          <a:ln>
            <a:noFill/>
          </a:ln>
        </p:spPr>
        <p:txBody>
          <a:bodyPr vert="horz" lIns="0" tIns="0" rIns="0" bIns="0" anchorCtr="0">
            <a:noAutofit/>
          </a:bodyPr>
          <a:lstStyle>
            <a:lvl1pPr lvl="0" algn="r" rtl="0" hangingPunct="0">
              <a:buNone/>
              <a:tabLst/>
              <a:defRPr lang="fr-FR" sz="1400" kern="1200">
                <a:latin typeface="Liberation Serif" pitchFamily="18"/>
                <a:ea typeface="Segoe UI" pitchFamily="2"/>
                <a:cs typeface="Tahoma" pitchFamily="2"/>
              </a:defRPr>
            </a:lvl1pPr>
          </a:lstStyle>
          <a:p>
            <a:pPr lvl="0"/>
            <a:fld id="{49AA78A5-23CE-48BF-AB8D-6B6B186F9E5A}" type="slidenum">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hangingPunct="0">
        <a:tabLst/>
        <a:defRPr lang="fr-FR" sz="5860" b="0" i="0" u="none" strike="noStrike" kern="1200" cap="none">
          <a:ln>
            <a:noFill/>
          </a:ln>
          <a:highlight>
            <a:scrgbClr r="0" g="0" b="0">
              <a:alpha val="0"/>
            </a:scrgbClr>
          </a:highlight>
          <a:latin typeface="Liberation Sans" pitchFamily="18"/>
          <a:ea typeface="Microsoft YaHei" pitchFamily="2"/>
        </a:defRPr>
      </a:lvl1pPr>
    </p:titleStyle>
    <p:bodyStyle>
      <a:lvl1pPr marL="0" marR="0" indent="0" rtl="0" hangingPunct="0">
        <a:spcBef>
          <a:spcPts val="1888"/>
        </a:spcBef>
        <a:spcAft>
          <a:spcPts val="0"/>
        </a:spcAft>
        <a:tabLst/>
        <a:defRPr lang="fr-FR" sz="4270" b="0" i="0" u="none" strike="noStrike" kern="1200" cap="none">
          <a:ln>
            <a:noFill/>
          </a:ln>
          <a:highlight>
            <a:scrgbClr r="0" g="0" b="0">
              <a:alpha val="0"/>
            </a:scrgbClr>
          </a:highlight>
          <a:latin typeface="Liberation Sans" pitchFamily="18"/>
          <a:ea typeface="Microsoft YaHei" pitchFamily="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6.jp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name="page1">
    <p:bg>
      <p:bgPr>
        <a:gradFill>
          <a:gsLst>
            <a:gs pos="59000">
              <a:srgbClr val="FFFF99">
                <a:lumMod val="90000"/>
                <a:lumOff val="10000"/>
              </a:srgbClr>
            </a:gs>
            <a:gs pos="0">
              <a:schemeClr val="accent4">
                <a:lumMod val="60000"/>
                <a:lumOff val="40000"/>
              </a:schemeClr>
            </a:gs>
            <a:gs pos="100000">
              <a:schemeClr val="accent6">
                <a:lumMod val="60000"/>
                <a:lumOff val="40000"/>
              </a:schemeClr>
            </a:gs>
          </a:gsLst>
          <a:path path="circle">
            <a:fillToRect l="100000" t="100000"/>
          </a:path>
        </a:gra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449DB37-7316-EACB-E05E-5BB2A28C0601}"/>
              </a:ext>
            </a:extLst>
          </p:cNvPr>
          <p:cNvSpPr txBox="1">
            <a:spLocks noGrp="1"/>
          </p:cNvSpPr>
          <p:nvPr>
            <p:ph type="title" idx="4294967295"/>
          </p:nvPr>
        </p:nvSpPr>
        <p:spPr>
          <a:xfrm>
            <a:off x="573807" y="112958"/>
            <a:ext cx="9544197" cy="1271117"/>
          </a:xfrm>
        </p:spPr>
        <p:txBody>
          <a:bodyPr vert="horz" wrap="square">
            <a:spAutoFit/>
          </a:bodyPr>
          <a:lstStyle/>
          <a:p>
            <a:pPr lvl="0"/>
            <a:r>
              <a:rPr lang="fr-FR" dirty="0"/>
              <a:t>Soirées autour de la Foi</a:t>
            </a:r>
            <a:br>
              <a:rPr lang="fr-FR" sz="2000" dirty="0"/>
            </a:br>
            <a:r>
              <a:rPr lang="fr-FR" sz="2400" dirty="0"/>
              <a:t>Vendredi 13 mars 2026</a:t>
            </a:r>
          </a:p>
        </p:txBody>
      </p:sp>
      <p:pic>
        <p:nvPicPr>
          <p:cNvPr id="6" name="Image 5">
            <a:extLst>
              <a:ext uri="{FF2B5EF4-FFF2-40B4-BE49-F238E27FC236}">
                <a16:creationId xmlns:a16="http://schemas.microsoft.com/office/drawing/2014/main" id="{0A60A0C7-D0A4-C5A3-7F37-63C3182992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0511" y="1689911"/>
            <a:ext cx="8136255" cy="564810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59000">
              <a:srgbClr val="FFFF99">
                <a:lumMod val="90000"/>
                <a:lumOff val="10000"/>
              </a:srgbClr>
            </a:gs>
            <a:gs pos="0">
              <a:schemeClr val="accent4">
                <a:lumMod val="60000"/>
                <a:lumOff val="40000"/>
              </a:schemeClr>
            </a:gs>
            <a:gs pos="100000">
              <a:schemeClr val="accent6">
                <a:lumMod val="60000"/>
                <a:lumOff val="40000"/>
              </a:schemeClr>
            </a:gs>
          </a:gsLst>
          <a:path path="circle">
            <a:fillToRect l="100000" t="100000"/>
          </a:path>
        </a:gradFill>
        <a:effectLst/>
      </p:bgPr>
    </p:bg>
    <p:spTree>
      <p:nvGrpSpPr>
        <p:cNvPr id="1" name="">
          <a:extLst>
            <a:ext uri="{FF2B5EF4-FFF2-40B4-BE49-F238E27FC236}">
              <a16:creationId xmlns:a16="http://schemas.microsoft.com/office/drawing/2014/main" id="{36104275-5411-672B-06F1-678D11901D14}"/>
            </a:ext>
          </a:extLst>
        </p:cNvPr>
        <p:cNvGrpSpPr/>
        <p:nvPr/>
      </p:nvGrpSpPr>
      <p:grpSpPr>
        <a:xfrm>
          <a:off x="0" y="0"/>
          <a:ext cx="0" cy="0"/>
          <a:chOff x="0" y="0"/>
          <a:chExt cx="0" cy="0"/>
        </a:xfrm>
      </p:grpSpPr>
      <p:sp>
        <p:nvSpPr>
          <p:cNvPr id="3" name="ZoneTexte 2">
            <a:extLst>
              <a:ext uri="{FF2B5EF4-FFF2-40B4-BE49-F238E27FC236}">
                <a16:creationId xmlns:a16="http://schemas.microsoft.com/office/drawing/2014/main" id="{337EFDD3-E3CA-276F-C130-2CDAD407C64C}"/>
              </a:ext>
            </a:extLst>
          </p:cNvPr>
          <p:cNvSpPr txBox="1"/>
          <p:nvPr/>
        </p:nvSpPr>
        <p:spPr>
          <a:xfrm>
            <a:off x="1118680" y="411273"/>
            <a:ext cx="8939719" cy="954107"/>
          </a:xfrm>
          <a:prstGeom prst="rect">
            <a:avLst/>
          </a:prstGeom>
          <a:noFill/>
        </p:spPr>
        <p:txBody>
          <a:bodyPr wrap="square">
            <a:spAutoFit/>
          </a:bodyPr>
          <a:lstStyle/>
          <a:p>
            <a:pPr algn="ctr" rtl="0">
              <a:buNone/>
            </a:pPr>
            <a:r>
              <a:rPr lang="fr-FR" sz="2800" b="1" dirty="0">
                <a:solidFill>
                  <a:srgbClr val="000000"/>
                </a:solidFill>
                <a:effectLst/>
                <a:latin typeface="Times New Roman" panose="02020603050405020304" pitchFamily="18" charset="0"/>
              </a:rPr>
              <a:t>Le retour à Naples et le dernier voyage </a:t>
            </a:r>
          </a:p>
          <a:p>
            <a:pPr algn="ctr" rtl="0">
              <a:buNone/>
            </a:pPr>
            <a:r>
              <a:rPr lang="fr-FR" sz="2800" dirty="0">
                <a:solidFill>
                  <a:srgbClr val="000000"/>
                </a:solidFill>
                <a:effectLst/>
                <a:latin typeface="Times New Roman" panose="02020603050405020304" pitchFamily="18" charset="0"/>
              </a:rPr>
              <a:t>(1272 – 1274)</a:t>
            </a:r>
            <a:endParaRPr lang="fr-FR" sz="3200" dirty="0">
              <a:solidFill>
                <a:srgbClr val="000000"/>
              </a:solidFill>
              <a:effectLst/>
              <a:latin typeface="Times New Roman" panose="02020603050405020304" pitchFamily="18" charset="0"/>
            </a:endParaRPr>
          </a:p>
        </p:txBody>
      </p:sp>
      <p:pic>
        <p:nvPicPr>
          <p:cNvPr id="7" name="Image 6">
            <a:extLst>
              <a:ext uri="{FF2B5EF4-FFF2-40B4-BE49-F238E27FC236}">
                <a16:creationId xmlns:a16="http://schemas.microsoft.com/office/drawing/2014/main" id="{FD127A60-B1AA-01A9-FDCA-8B4A948B70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0880" y="990798"/>
            <a:ext cx="3821197" cy="3026987"/>
          </a:xfrm>
          <a:prstGeom prst="rect">
            <a:avLst/>
          </a:prstGeom>
        </p:spPr>
      </p:pic>
      <p:pic>
        <p:nvPicPr>
          <p:cNvPr id="9" name="Image 8">
            <a:extLst>
              <a:ext uri="{FF2B5EF4-FFF2-40B4-BE49-F238E27FC236}">
                <a16:creationId xmlns:a16="http://schemas.microsoft.com/office/drawing/2014/main" id="{AA67DD14-A1C9-D085-9827-329F8578CC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0880" y="4737642"/>
            <a:ext cx="4562627" cy="2562392"/>
          </a:xfrm>
          <a:prstGeom prst="rect">
            <a:avLst/>
          </a:prstGeom>
        </p:spPr>
      </p:pic>
      <p:sp>
        <p:nvSpPr>
          <p:cNvPr id="10" name="ZoneTexte 9">
            <a:extLst>
              <a:ext uri="{FF2B5EF4-FFF2-40B4-BE49-F238E27FC236}">
                <a16:creationId xmlns:a16="http://schemas.microsoft.com/office/drawing/2014/main" id="{794CB412-56D1-A4B9-70C7-5FE2EA4DBBC5}"/>
              </a:ext>
            </a:extLst>
          </p:cNvPr>
          <p:cNvSpPr txBox="1"/>
          <p:nvPr/>
        </p:nvSpPr>
        <p:spPr>
          <a:xfrm>
            <a:off x="1636376" y="4368310"/>
            <a:ext cx="2441642" cy="369332"/>
          </a:xfrm>
          <a:prstGeom prst="rect">
            <a:avLst/>
          </a:prstGeom>
          <a:noFill/>
        </p:spPr>
        <p:txBody>
          <a:bodyPr wrap="square">
            <a:spAutoFit/>
          </a:bodyPr>
          <a:lstStyle/>
          <a:p>
            <a:pPr algn="just" rtl="0">
              <a:buNone/>
            </a:pPr>
            <a:r>
              <a:rPr lang="fr-FR" sz="1800" b="0" dirty="0">
                <a:solidFill>
                  <a:srgbClr val="000000"/>
                </a:solidFill>
                <a:effectLst/>
                <a:latin typeface="Times New Roman" panose="02020603050405020304" pitchFamily="18" charset="0"/>
              </a:rPr>
              <a:t>Abbaye de </a:t>
            </a:r>
            <a:r>
              <a:rPr lang="fr-FR" sz="1800" b="0" dirty="0" err="1">
                <a:solidFill>
                  <a:srgbClr val="000000"/>
                </a:solidFill>
                <a:effectLst/>
                <a:latin typeface="Times New Roman" panose="02020603050405020304" pitchFamily="18" charset="0"/>
              </a:rPr>
              <a:t>Fossanova</a:t>
            </a:r>
            <a:endParaRPr lang="fr-FR" sz="2000" b="0" dirty="0">
              <a:solidFill>
                <a:srgbClr val="000000"/>
              </a:solidFill>
              <a:effectLst/>
              <a:latin typeface="Times New Roman" panose="02020603050405020304" pitchFamily="18" charset="0"/>
            </a:endParaRPr>
          </a:p>
        </p:txBody>
      </p:sp>
      <p:pic>
        <p:nvPicPr>
          <p:cNvPr id="11" name="Image 10">
            <a:extLst>
              <a:ext uri="{FF2B5EF4-FFF2-40B4-BE49-F238E27FC236}">
                <a16:creationId xmlns:a16="http://schemas.microsoft.com/office/drawing/2014/main" id="{24AFCEF8-DB0F-7D41-4335-3283A7167F6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87404" y="1575115"/>
            <a:ext cx="3153606" cy="5586389"/>
          </a:xfrm>
          <a:prstGeom prst="rect">
            <a:avLst/>
          </a:prstGeom>
        </p:spPr>
      </p:pic>
    </p:spTree>
    <p:extLst>
      <p:ext uri="{BB962C8B-B14F-4D97-AF65-F5344CB8AC3E}">
        <p14:creationId xmlns:p14="http://schemas.microsoft.com/office/powerpoint/2010/main" val="2467289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59000">
              <a:srgbClr val="FFFF99">
                <a:lumMod val="90000"/>
                <a:lumOff val="10000"/>
              </a:srgbClr>
            </a:gs>
            <a:gs pos="0">
              <a:schemeClr val="accent4">
                <a:lumMod val="60000"/>
                <a:lumOff val="40000"/>
              </a:schemeClr>
            </a:gs>
            <a:gs pos="100000">
              <a:schemeClr val="accent6">
                <a:lumMod val="60000"/>
                <a:lumOff val="40000"/>
              </a:schemeClr>
            </a:gs>
          </a:gsLst>
          <a:path path="circle">
            <a:fillToRect l="100000" t="100000"/>
          </a:path>
        </a:gradFill>
        <a:effectLst/>
      </p:bgPr>
    </p:bg>
    <p:spTree>
      <p:nvGrpSpPr>
        <p:cNvPr id="1" name="">
          <a:extLst>
            <a:ext uri="{FF2B5EF4-FFF2-40B4-BE49-F238E27FC236}">
              <a16:creationId xmlns:a16="http://schemas.microsoft.com/office/drawing/2014/main" id="{82CB0B5C-12DF-C818-2713-5D0B6DD42A0E}"/>
            </a:ext>
          </a:extLst>
        </p:cNvPr>
        <p:cNvGrpSpPr/>
        <p:nvPr/>
      </p:nvGrpSpPr>
      <p:grpSpPr>
        <a:xfrm>
          <a:off x="0" y="0"/>
          <a:ext cx="0" cy="0"/>
          <a:chOff x="0" y="0"/>
          <a:chExt cx="0" cy="0"/>
        </a:xfrm>
      </p:grpSpPr>
      <p:pic>
        <p:nvPicPr>
          <p:cNvPr id="3" name="Image 2">
            <a:extLst>
              <a:ext uri="{FF2B5EF4-FFF2-40B4-BE49-F238E27FC236}">
                <a16:creationId xmlns:a16="http://schemas.microsoft.com/office/drawing/2014/main" id="{DD9CFE22-9D96-A738-D46A-F52CB5C5D1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023" y="850014"/>
            <a:ext cx="10164692" cy="5859646"/>
          </a:xfrm>
          <a:prstGeom prst="rect">
            <a:avLst/>
          </a:prstGeom>
        </p:spPr>
      </p:pic>
    </p:spTree>
    <p:extLst>
      <p:ext uri="{BB962C8B-B14F-4D97-AF65-F5344CB8AC3E}">
        <p14:creationId xmlns:p14="http://schemas.microsoft.com/office/powerpoint/2010/main" val="39288212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59000">
              <a:srgbClr val="FFFF99">
                <a:lumMod val="90000"/>
                <a:lumOff val="10000"/>
              </a:srgbClr>
            </a:gs>
            <a:gs pos="0">
              <a:schemeClr val="accent4">
                <a:lumMod val="60000"/>
                <a:lumOff val="40000"/>
              </a:schemeClr>
            </a:gs>
            <a:gs pos="100000">
              <a:schemeClr val="accent6">
                <a:lumMod val="60000"/>
                <a:lumOff val="40000"/>
              </a:schemeClr>
            </a:gs>
          </a:gsLst>
          <a:path path="circle">
            <a:fillToRect l="100000" t="100000"/>
          </a:path>
        </a:gradFill>
        <a:effectLst/>
      </p:bgPr>
    </p:bg>
    <p:spTree>
      <p:nvGrpSpPr>
        <p:cNvPr id="1" name="">
          <a:extLst>
            <a:ext uri="{FF2B5EF4-FFF2-40B4-BE49-F238E27FC236}">
              <a16:creationId xmlns:a16="http://schemas.microsoft.com/office/drawing/2014/main" id="{E0E69163-FDEF-4D12-9349-E0DAF21D6130}"/>
            </a:ext>
          </a:extLst>
        </p:cNvPr>
        <p:cNvGrpSpPr/>
        <p:nvPr/>
      </p:nvGrpSpPr>
      <p:grpSpPr>
        <a:xfrm>
          <a:off x="0" y="0"/>
          <a:ext cx="0" cy="0"/>
          <a:chOff x="0" y="0"/>
          <a:chExt cx="0" cy="0"/>
        </a:xfrm>
      </p:grpSpPr>
      <p:pic>
        <p:nvPicPr>
          <p:cNvPr id="3" name="Image 2">
            <a:extLst>
              <a:ext uri="{FF2B5EF4-FFF2-40B4-BE49-F238E27FC236}">
                <a16:creationId xmlns:a16="http://schemas.microsoft.com/office/drawing/2014/main" id="{C4A9E929-2895-0619-D6C9-0A8EE3D872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7762" y="3993567"/>
            <a:ext cx="5069225" cy="3381173"/>
          </a:xfrm>
          <a:prstGeom prst="rect">
            <a:avLst/>
          </a:prstGeom>
        </p:spPr>
      </p:pic>
      <p:pic>
        <p:nvPicPr>
          <p:cNvPr id="5" name="Image 4">
            <a:extLst>
              <a:ext uri="{FF2B5EF4-FFF2-40B4-BE49-F238E27FC236}">
                <a16:creationId xmlns:a16="http://schemas.microsoft.com/office/drawing/2014/main" id="{1BE1C138-7267-F624-C11C-DB6780B9F5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4826" y="262647"/>
            <a:ext cx="5389123" cy="3594545"/>
          </a:xfrm>
          <a:prstGeom prst="rect">
            <a:avLst/>
          </a:prstGeom>
        </p:spPr>
      </p:pic>
      <p:pic>
        <p:nvPicPr>
          <p:cNvPr id="9" name="Image 8">
            <a:extLst>
              <a:ext uri="{FF2B5EF4-FFF2-40B4-BE49-F238E27FC236}">
                <a16:creationId xmlns:a16="http://schemas.microsoft.com/office/drawing/2014/main" id="{3C959F3B-ABED-FF38-D48A-FF7BE7E2115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77449" y="262647"/>
            <a:ext cx="4629538" cy="3054113"/>
          </a:xfrm>
          <a:prstGeom prst="rect">
            <a:avLst/>
          </a:prstGeom>
        </p:spPr>
      </p:pic>
      <p:pic>
        <p:nvPicPr>
          <p:cNvPr id="11" name="Image 10">
            <a:extLst>
              <a:ext uri="{FF2B5EF4-FFF2-40B4-BE49-F238E27FC236}">
                <a16:creationId xmlns:a16="http://schemas.microsoft.com/office/drawing/2014/main" id="{D1D6E1D0-179F-64D2-5D59-738A927B7A9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4825" y="4362411"/>
            <a:ext cx="5007291" cy="2816601"/>
          </a:xfrm>
          <a:prstGeom prst="rect">
            <a:avLst/>
          </a:prstGeom>
        </p:spPr>
      </p:pic>
      <p:sp>
        <p:nvSpPr>
          <p:cNvPr id="13" name="ZoneTexte 12">
            <a:extLst>
              <a:ext uri="{FF2B5EF4-FFF2-40B4-BE49-F238E27FC236}">
                <a16:creationId xmlns:a16="http://schemas.microsoft.com/office/drawing/2014/main" id="{A9DF05F9-85B0-204E-17E9-D62FD26B5E6F}"/>
              </a:ext>
            </a:extLst>
          </p:cNvPr>
          <p:cNvSpPr txBox="1"/>
          <p:nvPr/>
        </p:nvSpPr>
        <p:spPr>
          <a:xfrm>
            <a:off x="1529662" y="3925135"/>
            <a:ext cx="2979095" cy="369332"/>
          </a:xfrm>
          <a:prstGeom prst="rect">
            <a:avLst/>
          </a:prstGeom>
          <a:noFill/>
        </p:spPr>
        <p:txBody>
          <a:bodyPr wrap="square">
            <a:spAutoFit/>
          </a:bodyPr>
          <a:lstStyle/>
          <a:p>
            <a:pPr algn="just" rtl="0">
              <a:buNone/>
            </a:pPr>
            <a:r>
              <a:rPr lang="fr-FR" sz="1800" b="0" dirty="0">
                <a:solidFill>
                  <a:srgbClr val="000000"/>
                </a:solidFill>
                <a:effectLst/>
                <a:latin typeface="Times New Roman" panose="02020603050405020304" pitchFamily="18" charset="0"/>
              </a:rPr>
              <a:t>Châsse et crâne à Toulouse</a:t>
            </a:r>
            <a:endParaRPr lang="fr-FR" sz="2000" b="0" dirty="0">
              <a:solidFill>
                <a:srgbClr val="000000"/>
              </a:solidFill>
              <a:effectLst/>
              <a:latin typeface="Times New Roman" panose="02020603050405020304" pitchFamily="18" charset="0"/>
            </a:endParaRPr>
          </a:p>
        </p:txBody>
      </p:sp>
      <p:sp>
        <p:nvSpPr>
          <p:cNvPr id="14" name="ZoneTexte 13">
            <a:extLst>
              <a:ext uri="{FF2B5EF4-FFF2-40B4-BE49-F238E27FC236}">
                <a16:creationId xmlns:a16="http://schemas.microsoft.com/office/drawing/2014/main" id="{5A81109E-E07C-6045-8D1F-965F0F6B9BC4}"/>
              </a:ext>
            </a:extLst>
          </p:cNvPr>
          <p:cNvSpPr txBox="1"/>
          <p:nvPr/>
        </p:nvSpPr>
        <p:spPr>
          <a:xfrm>
            <a:off x="7363015" y="3316760"/>
            <a:ext cx="2979095" cy="369332"/>
          </a:xfrm>
          <a:prstGeom prst="rect">
            <a:avLst/>
          </a:prstGeom>
          <a:noFill/>
        </p:spPr>
        <p:txBody>
          <a:bodyPr wrap="square">
            <a:spAutoFit/>
          </a:bodyPr>
          <a:lstStyle/>
          <a:p>
            <a:pPr algn="just" rtl="0">
              <a:buNone/>
            </a:pPr>
            <a:r>
              <a:rPr lang="fr-FR" sz="1800" b="0" dirty="0">
                <a:solidFill>
                  <a:srgbClr val="000000"/>
                </a:solidFill>
                <a:effectLst/>
                <a:latin typeface="Times New Roman" panose="02020603050405020304" pitchFamily="18" charset="0"/>
              </a:rPr>
              <a:t>Crâne à Priverno</a:t>
            </a:r>
            <a:endParaRPr lang="fr-FR" sz="2000" b="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1093657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59000">
              <a:srgbClr val="FFFF99">
                <a:lumMod val="90000"/>
                <a:lumOff val="10000"/>
              </a:srgbClr>
            </a:gs>
            <a:gs pos="0">
              <a:schemeClr val="accent4">
                <a:lumMod val="60000"/>
                <a:lumOff val="40000"/>
              </a:schemeClr>
            </a:gs>
            <a:gs pos="100000">
              <a:schemeClr val="accent6">
                <a:lumMod val="60000"/>
                <a:lumOff val="40000"/>
              </a:schemeClr>
            </a:gs>
          </a:gsLst>
          <a:path path="circle">
            <a:fillToRect l="100000" t="100000"/>
          </a:path>
        </a:gradFill>
        <a:effectLst/>
      </p:bgPr>
    </p:bg>
    <p:spTree>
      <p:nvGrpSpPr>
        <p:cNvPr id="1" name="">
          <a:extLst>
            <a:ext uri="{FF2B5EF4-FFF2-40B4-BE49-F238E27FC236}">
              <a16:creationId xmlns:a16="http://schemas.microsoft.com/office/drawing/2014/main" id="{798BCDCE-66F4-618A-FDEF-CE1BC3E768EC}"/>
            </a:ext>
          </a:extLst>
        </p:cNvPr>
        <p:cNvGrpSpPr/>
        <p:nvPr/>
      </p:nvGrpSpPr>
      <p:grpSpPr>
        <a:xfrm>
          <a:off x="0" y="0"/>
          <a:ext cx="0" cy="0"/>
          <a:chOff x="0" y="0"/>
          <a:chExt cx="0" cy="0"/>
        </a:xfrm>
      </p:grpSpPr>
      <p:sp>
        <p:nvSpPr>
          <p:cNvPr id="3" name="ZoneTexte 2">
            <a:extLst>
              <a:ext uri="{FF2B5EF4-FFF2-40B4-BE49-F238E27FC236}">
                <a16:creationId xmlns:a16="http://schemas.microsoft.com/office/drawing/2014/main" id="{B1BC4C69-17F3-5343-0931-91B45FB9102E}"/>
              </a:ext>
            </a:extLst>
          </p:cNvPr>
          <p:cNvSpPr txBox="1"/>
          <p:nvPr/>
        </p:nvSpPr>
        <p:spPr>
          <a:xfrm>
            <a:off x="3317132" y="154446"/>
            <a:ext cx="4338536" cy="523220"/>
          </a:xfrm>
          <a:prstGeom prst="rect">
            <a:avLst/>
          </a:prstGeom>
          <a:noFill/>
        </p:spPr>
        <p:txBody>
          <a:bodyPr wrap="square">
            <a:spAutoFit/>
          </a:bodyPr>
          <a:lstStyle/>
          <a:p>
            <a:pPr algn="ctr" rtl="0">
              <a:buNone/>
            </a:pPr>
            <a:r>
              <a:rPr lang="fr-FR" sz="2800" b="1" dirty="0">
                <a:solidFill>
                  <a:srgbClr val="000000"/>
                </a:solidFill>
                <a:effectLst/>
                <a:latin typeface="Times New Roman" panose="02020603050405020304" pitchFamily="18" charset="0"/>
              </a:rPr>
              <a:t>Ses œuvres</a:t>
            </a:r>
            <a:endParaRPr lang="fr-FR" sz="3200" b="1" dirty="0">
              <a:solidFill>
                <a:srgbClr val="000000"/>
              </a:solidFill>
              <a:effectLst/>
              <a:latin typeface="Times New Roman" panose="02020603050405020304" pitchFamily="18" charset="0"/>
            </a:endParaRPr>
          </a:p>
        </p:txBody>
      </p:sp>
      <p:sp>
        <p:nvSpPr>
          <p:cNvPr id="5" name="ZoneTexte 4">
            <a:extLst>
              <a:ext uri="{FF2B5EF4-FFF2-40B4-BE49-F238E27FC236}">
                <a16:creationId xmlns:a16="http://schemas.microsoft.com/office/drawing/2014/main" id="{3745852A-CB14-6B64-D936-ED0389801856}"/>
              </a:ext>
            </a:extLst>
          </p:cNvPr>
          <p:cNvSpPr txBox="1"/>
          <p:nvPr/>
        </p:nvSpPr>
        <p:spPr>
          <a:xfrm>
            <a:off x="214009" y="1052275"/>
            <a:ext cx="10097311" cy="5970865"/>
          </a:xfrm>
          <a:prstGeom prst="rect">
            <a:avLst/>
          </a:prstGeom>
          <a:noFill/>
        </p:spPr>
        <p:txBody>
          <a:bodyPr wrap="square">
            <a:spAutoFit/>
          </a:bodyPr>
          <a:lstStyle/>
          <a:p>
            <a:pPr rtl="0">
              <a:buNone/>
            </a:pPr>
            <a:r>
              <a:rPr lang="fr-FR" sz="2400" b="1" dirty="0">
                <a:solidFill>
                  <a:srgbClr val="000000"/>
                </a:solidFill>
                <a:effectLst/>
                <a:latin typeface="Times New Roman" panose="02020603050405020304" pitchFamily="18" charset="0"/>
                <a:cs typeface="Times New Roman" panose="02020603050405020304" pitchFamily="18" charset="0"/>
              </a:rPr>
              <a:t>1. Grandes synthèses théologiques</a:t>
            </a:r>
            <a:endParaRPr lang="fr-FR" sz="3600" b="1" dirty="0">
              <a:solidFill>
                <a:srgbClr val="000000"/>
              </a:solidFill>
              <a:effectLst/>
              <a:latin typeface="Times New Roman" panose="02020603050405020304" pitchFamily="18" charset="0"/>
              <a:cs typeface="Times New Roman" panose="02020603050405020304" pitchFamily="18" charset="0"/>
            </a:endParaRPr>
          </a:p>
          <a:p>
            <a:pPr algn="just" rtl="0">
              <a:buNone/>
            </a:pPr>
            <a:r>
              <a:rPr lang="fr-FR" sz="2000" b="0" dirty="0">
                <a:solidFill>
                  <a:srgbClr val="000000"/>
                </a:solidFill>
                <a:effectLst/>
                <a:latin typeface="Times New Roman" panose="02020603050405020304" pitchFamily="18" charset="0"/>
                <a:cs typeface="Times New Roman" panose="02020603050405020304" pitchFamily="18" charset="0"/>
              </a:rPr>
              <a:t>	• </a:t>
            </a:r>
            <a:r>
              <a:rPr lang="fr-FR" sz="1800" b="0" i="1" dirty="0">
                <a:solidFill>
                  <a:srgbClr val="000000"/>
                </a:solidFill>
                <a:effectLst/>
                <a:latin typeface="Times New Roman" panose="02020603050405020304" pitchFamily="18" charset="0"/>
                <a:cs typeface="Times New Roman" panose="02020603050405020304" pitchFamily="18" charset="0"/>
              </a:rPr>
              <a:t>Summa </a:t>
            </a:r>
            <a:r>
              <a:rPr lang="fr-FR" sz="1800" b="0" i="1" dirty="0" err="1">
                <a:solidFill>
                  <a:srgbClr val="000000"/>
                </a:solidFill>
                <a:effectLst/>
                <a:latin typeface="Times New Roman" panose="02020603050405020304" pitchFamily="18" charset="0"/>
                <a:cs typeface="Times New Roman" panose="02020603050405020304" pitchFamily="18" charset="0"/>
              </a:rPr>
              <a:t>Theologiae</a:t>
            </a:r>
            <a:r>
              <a:rPr lang="fr-FR" sz="1800" b="0" dirty="0">
                <a:solidFill>
                  <a:srgbClr val="000000"/>
                </a:solidFill>
                <a:effectLst/>
                <a:latin typeface="Times New Roman" panose="02020603050405020304" pitchFamily="18" charset="0"/>
                <a:cs typeface="Times New Roman" panose="02020603050405020304" pitchFamily="18" charset="0"/>
              </a:rPr>
              <a:t> – Somme de théologie</a:t>
            </a:r>
            <a:endParaRPr lang="fr-FR" sz="2000" b="0" dirty="0">
              <a:solidFill>
                <a:srgbClr val="000000"/>
              </a:solidFill>
              <a:effectLst/>
              <a:latin typeface="Times New Roman" panose="02020603050405020304" pitchFamily="18" charset="0"/>
              <a:cs typeface="Times New Roman" panose="02020603050405020304" pitchFamily="18" charset="0"/>
            </a:endParaRPr>
          </a:p>
          <a:p>
            <a:pPr algn="just" rtl="0">
              <a:buNone/>
            </a:pPr>
            <a:r>
              <a:rPr lang="fr-FR" sz="2000" b="0" dirty="0">
                <a:solidFill>
                  <a:srgbClr val="000000"/>
                </a:solidFill>
                <a:effectLst/>
                <a:latin typeface="Times New Roman" panose="02020603050405020304" pitchFamily="18" charset="0"/>
                <a:cs typeface="Times New Roman" panose="02020603050405020304" pitchFamily="18" charset="0"/>
              </a:rPr>
              <a:t>	• </a:t>
            </a:r>
            <a:r>
              <a:rPr lang="fr-FR" sz="1800" b="0" i="1" dirty="0">
                <a:solidFill>
                  <a:srgbClr val="000000"/>
                </a:solidFill>
                <a:effectLst/>
                <a:latin typeface="Times New Roman" panose="02020603050405020304" pitchFamily="18" charset="0"/>
                <a:cs typeface="Times New Roman" panose="02020603050405020304" pitchFamily="18" charset="0"/>
              </a:rPr>
              <a:t>Summa contra </a:t>
            </a:r>
            <a:r>
              <a:rPr lang="fr-FR" sz="1800" b="0" i="1" dirty="0" err="1">
                <a:solidFill>
                  <a:srgbClr val="000000"/>
                </a:solidFill>
                <a:effectLst/>
                <a:latin typeface="Times New Roman" panose="02020603050405020304" pitchFamily="18" charset="0"/>
                <a:cs typeface="Times New Roman" panose="02020603050405020304" pitchFamily="18" charset="0"/>
              </a:rPr>
              <a:t>Gentiles</a:t>
            </a:r>
            <a:r>
              <a:rPr lang="fr-FR" sz="1800" b="0" dirty="0">
                <a:solidFill>
                  <a:srgbClr val="000000"/>
                </a:solidFill>
                <a:effectLst/>
                <a:latin typeface="Times New Roman" panose="02020603050405020304" pitchFamily="18" charset="0"/>
                <a:cs typeface="Times New Roman" panose="02020603050405020304" pitchFamily="18" charset="0"/>
              </a:rPr>
              <a:t> – Somme contre les Gentils</a:t>
            </a:r>
            <a:endParaRPr lang="fr-FR" sz="2000" b="0" dirty="0">
              <a:solidFill>
                <a:srgbClr val="000000"/>
              </a:solidFill>
              <a:effectLst/>
              <a:latin typeface="Times New Roman" panose="02020603050405020304" pitchFamily="18" charset="0"/>
              <a:cs typeface="Times New Roman" panose="02020603050405020304" pitchFamily="18" charset="0"/>
            </a:endParaRPr>
          </a:p>
          <a:p>
            <a:pPr algn="just" rtl="0">
              <a:buNone/>
            </a:pPr>
            <a:br>
              <a:rPr lang="fr-FR" sz="2000" b="0" dirty="0">
                <a:solidFill>
                  <a:srgbClr val="000000"/>
                </a:solidFill>
                <a:effectLst/>
                <a:latin typeface="Times New Roman" panose="02020603050405020304" pitchFamily="18" charset="0"/>
                <a:cs typeface="Times New Roman" panose="02020603050405020304" pitchFamily="18" charset="0"/>
              </a:rPr>
            </a:br>
            <a:r>
              <a:rPr lang="fr-FR" sz="2400" b="1" dirty="0">
                <a:solidFill>
                  <a:srgbClr val="000000"/>
                </a:solidFill>
                <a:effectLst/>
                <a:latin typeface="Times New Roman" panose="02020603050405020304" pitchFamily="18" charset="0"/>
                <a:cs typeface="Times New Roman" panose="02020603050405020304" pitchFamily="18" charset="0"/>
              </a:rPr>
              <a:t>2. Commentaires bibliques</a:t>
            </a:r>
            <a:endParaRPr lang="fr-FR" sz="2800" b="1" dirty="0">
              <a:solidFill>
                <a:srgbClr val="000000"/>
              </a:solidFill>
              <a:effectLst/>
              <a:latin typeface="Times New Roman" panose="02020603050405020304" pitchFamily="18" charset="0"/>
              <a:cs typeface="Times New Roman" panose="02020603050405020304" pitchFamily="18" charset="0"/>
            </a:endParaRPr>
          </a:p>
          <a:p>
            <a:pPr algn="just" rtl="0">
              <a:buNone/>
            </a:pPr>
            <a:r>
              <a:rPr lang="fr-FR" sz="1800" b="0" dirty="0">
                <a:solidFill>
                  <a:srgbClr val="000000"/>
                </a:solidFill>
                <a:effectLst/>
                <a:latin typeface="Times New Roman" panose="02020603050405020304" pitchFamily="18" charset="0"/>
                <a:cs typeface="Times New Roman" panose="02020603050405020304" pitchFamily="18" charset="0"/>
              </a:rPr>
              <a:t>Ancien Testament :</a:t>
            </a:r>
            <a:endParaRPr lang="fr-FR" sz="2000" b="0" dirty="0">
              <a:solidFill>
                <a:srgbClr val="000000"/>
              </a:solidFill>
              <a:effectLst/>
              <a:latin typeface="Times New Roman" panose="02020603050405020304" pitchFamily="18" charset="0"/>
              <a:cs typeface="Times New Roman" panose="02020603050405020304" pitchFamily="18" charset="0"/>
            </a:endParaRPr>
          </a:p>
          <a:p>
            <a:pPr algn="just" rtl="0">
              <a:buNone/>
            </a:pPr>
            <a:r>
              <a:rPr lang="fr-FR" sz="2000" b="0" dirty="0">
                <a:solidFill>
                  <a:srgbClr val="000000"/>
                </a:solidFill>
                <a:effectLst/>
                <a:latin typeface="Times New Roman" panose="02020603050405020304" pitchFamily="18" charset="0"/>
                <a:cs typeface="Times New Roman" panose="02020603050405020304" pitchFamily="18" charset="0"/>
              </a:rPr>
              <a:t>	• </a:t>
            </a:r>
            <a:r>
              <a:rPr lang="fr-FR" sz="1800" b="0" dirty="0">
                <a:solidFill>
                  <a:srgbClr val="000000"/>
                </a:solidFill>
                <a:effectLst/>
                <a:latin typeface="Times New Roman" panose="02020603050405020304" pitchFamily="18" charset="0"/>
                <a:cs typeface="Times New Roman" panose="02020603050405020304" pitchFamily="18" charset="0"/>
              </a:rPr>
              <a:t>Commentaire sur Job / Isaïe / Jérémie / Lamentations</a:t>
            </a:r>
            <a:endParaRPr lang="fr-FR" sz="2000" b="0" dirty="0">
              <a:solidFill>
                <a:srgbClr val="000000"/>
              </a:solidFill>
              <a:effectLst/>
              <a:latin typeface="Times New Roman" panose="02020603050405020304" pitchFamily="18" charset="0"/>
              <a:cs typeface="Times New Roman" panose="02020603050405020304" pitchFamily="18" charset="0"/>
            </a:endParaRPr>
          </a:p>
          <a:p>
            <a:pPr algn="just" rtl="0">
              <a:buNone/>
            </a:pPr>
            <a:r>
              <a:rPr lang="fr-FR" sz="1800" b="0" dirty="0">
                <a:solidFill>
                  <a:srgbClr val="000000"/>
                </a:solidFill>
                <a:effectLst/>
                <a:latin typeface="Times New Roman" panose="02020603050405020304" pitchFamily="18" charset="0"/>
                <a:cs typeface="Times New Roman" panose="02020603050405020304" pitchFamily="18" charset="0"/>
              </a:rPr>
              <a:t>Nouveau Testament :</a:t>
            </a:r>
            <a:endParaRPr lang="fr-FR" sz="2000" b="0" dirty="0">
              <a:solidFill>
                <a:srgbClr val="000000"/>
              </a:solidFill>
              <a:effectLst/>
              <a:latin typeface="Times New Roman" panose="02020603050405020304" pitchFamily="18" charset="0"/>
              <a:cs typeface="Times New Roman" panose="02020603050405020304" pitchFamily="18" charset="0"/>
            </a:endParaRPr>
          </a:p>
          <a:p>
            <a:pPr lvl="1" algn="just"/>
            <a:r>
              <a:rPr lang="fr-FR" sz="2000" b="0" dirty="0">
                <a:solidFill>
                  <a:srgbClr val="000000"/>
                </a:solidFill>
                <a:effectLst/>
                <a:latin typeface="Times New Roman" panose="02020603050405020304" pitchFamily="18" charset="0"/>
                <a:cs typeface="Times New Roman" panose="02020603050405020304" pitchFamily="18" charset="0"/>
              </a:rPr>
              <a:t>	• </a:t>
            </a:r>
            <a:r>
              <a:rPr lang="fr-FR" b="0" i="1" dirty="0" err="1">
                <a:solidFill>
                  <a:srgbClr val="000000"/>
                </a:solidFill>
                <a:effectLst/>
                <a:latin typeface="Times New Roman" panose="02020603050405020304" pitchFamily="18" charset="0"/>
                <a:cs typeface="Times New Roman" panose="02020603050405020304" pitchFamily="18" charset="0"/>
              </a:rPr>
              <a:t>Catena</a:t>
            </a:r>
            <a:r>
              <a:rPr lang="fr-FR" b="0" i="1" dirty="0">
                <a:solidFill>
                  <a:srgbClr val="000000"/>
                </a:solidFill>
                <a:effectLst/>
                <a:latin typeface="Times New Roman" panose="02020603050405020304" pitchFamily="18" charset="0"/>
                <a:cs typeface="Times New Roman" panose="02020603050405020304" pitchFamily="18" charset="0"/>
              </a:rPr>
              <a:t> </a:t>
            </a:r>
            <a:r>
              <a:rPr lang="fr-FR" b="0" i="1" dirty="0" err="1">
                <a:solidFill>
                  <a:srgbClr val="000000"/>
                </a:solidFill>
                <a:effectLst/>
                <a:latin typeface="Times New Roman" panose="02020603050405020304" pitchFamily="18" charset="0"/>
                <a:cs typeface="Times New Roman" panose="02020603050405020304" pitchFamily="18" charset="0"/>
              </a:rPr>
              <a:t>aurea</a:t>
            </a:r>
            <a:r>
              <a:rPr lang="fr-FR" b="0" dirty="0">
                <a:solidFill>
                  <a:srgbClr val="000000"/>
                </a:solidFill>
                <a:effectLst/>
                <a:latin typeface="Times New Roman" panose="02020603050405020304" pitchFamily="18" charset="0"/>
                <a:cs typeface="Times New Roman" panose="02020603050405020304" pitchFamily="18" charset="0"/>
              </a:rPr>
              <a:t> (commentaire patristique continu des Évangiles)</a:t>
            </a:r>
            <a:endParaRPr lang="fr-FR" sz="2000" b="0" dirty="0">
              <a:solidFill>
                <a:srgbClr val="000000"/>
              </a:solidFill>
              <a:effectLst/>
              <a:latin typeface="Times New Roman" panose="02020603050405020304" pitchFamily="18" charset="0"/>
              <a:cs typeface="Times New Roman" panose="02020603050405020304" pitchFamily="18" charset="0"/>
            </a:endParaRPr>
          </a:p>
          <a:p>
            <a:pPr algn="just" rtl="0">
              <a:buNone/>
            </a:pPr>
            <a:r>
              <a:rPr lang="fr-FR" sz="2000" b="0" dirty="0">
                <a:solidFill>
                  <a:srgbClr val="000000"/>
                </a:solidFill>
                <a:effectLst/>
                <a:latin typeface="Times New Roman" panose="02020603050405020304" pitchFamily="18" charset="0"/>
                <a:cs typeface="Times New Roman" panose="02020603050405020304" pitchFamily="18" charset="0"/>
              </a:rPr>
              <a:t>	• </a:t>
            </a:r>
            <a:r>
              <a:rPr lang="fr-FR" sz="1800" b="0" dirty="0">
                <a:solidFill>
                  <a:srgbClr val="000000"/>
                </a:solidFill>
                <a:effectLst/>
                <a:latin typeface="Times New Roman" panose="02020603050405020304" pitchFamily="18" charset="0"/>
                <a:cs typeface="Times New Roman" panose="02020603050405020304" pitchFamily="18" charset="0"/>
              </a:rPr>
              <a:t>Commentaire sur Matthieu / Jean / épîtres de Paul </a:t>
            </a:r>
            <a:endParaRPr lang="fr-FR" sz="2000" b="0" dirty="0">
              <a:solidFill>
                <a:srgbClr val="000000"/>
              </a:solidFill>
              <a:effectLst/>
              <a:latin typeface="Times New Roman" panose="02020603050405020304" pitchFamily="18" charset="0"/>
              <a:cs typeface="Times New Roman" panose="02020603050405020304" pitchFamily="18" charset="0"/>
            </a:endParaRPr>
          </a:p>
          <a:p>
            <a:pPr algn="just" rtl="0">
              <a:buNone/>
            </a:pPr>
            <a:br>
              <a:rPr lang="fr-FR" sz="2000" b="0" dirty="0">
                <a:solidFill>
                  <a:srgbClr val="000000"/>
                </a:solidFill>
                <a:effectLst/>
                <a:latin typeface="Times New Roman" panose="02020603050405020304" pitchFamily="18" charset="0"/>
                <a:cs typeface="Times New Roman" panose="02020603050405020304" pitchFamily="18" charset="0"/>
              </a:rPr>
            </a:br>
            <a:r>
              <a:rPr lang="fr-FR" sz="2400" b="1" dirty="0">
                <a:solidFill>
                  <a:srgbClr val="000000"/>
                </a:solidFill>
                <a:effectLst/>
                <a:latin typeface="Times New Roman" panose="02020603050405020304" pitchFamily="18" charset="0"/>
                <a:cs typeface="Times New Roman" panose="02020603050405020304" pitchFamily="18" charset="0"/>
              </a:rPr>
              <a:t>3. Commentaires philosophiques </a:t>
            </a:r>
            <a:endParaRPr lang="fr-FR" sz="2800" b="1" dirty="0">
              <a:solidFill>
                <a:srgbClr val="000000"/>
              </a:solidFill>
              <a:effectLst/>
              <a:latin typeface="Times New Roman" panose="02020603050405020304" pitchFamily="18" charset="0"/>
              <a:cs typeface="Times New Roman" panose="02020603050405020304" pitchFamily="18" charset="0"/>
            </a:endParaRPr>
          </a:p>
          <a:p>
            <a:pPr algn="just"/>
            <a:r>
              <a:rPr lang="fr-FR" dirty="0">
                <a:solidFill>
                  <a:srgbClr val="000000"/>
                </a:solidFill>
                <a:latin typeface="Times New Roman" panose="02020603050405020304" pitchFamily="18" charset="0"/>
                <a:cs typeface="Times New Roman" panose="02020603050405020304" pitchFamily="18" charset="0"/>
              </a:rPr>
              <a:t>	• </a:t>
            </a:r>
            <a:r>
              <a:rPr lang="fr-FR" sz="1800" b="0" dirty="0">
                <a:solidFill>
                  <a:srgbClr val="000000"/>
                </a:solidFill>
                <a:effectLst/>
                <a:latin typeface="Times New Roman" panose="02020603050405020304" pitchFamily="18" charset="0"/>
                <a:cs typeface="Times New Roman" panose="02020603050405020304" pitchFamily="18" charset="0"/>
              </a:rPr>
              <a:t>Commentaires sur Aristote : la Physique / la Métaphysique / l’Éthique à Nicomaqu</a:t>
            </a:r>
            <a:r>
              <a:rPr lang="fr-FR" sz="1800" b="0" i="0" dirty="0">
                <a:solidFill>
                  <a:srgbClr val="000000"/>
                </a:solidFill>
                <a:effectLst/>
                <a:latin typeface="Times New Roman" panose="02020603050405020304" pitchFamily="18" charset="0"/>
                <a:cs typeface="Times New Roman" panose="02020603050405020304" pitchFamily="18" charset="0"/>
              </a:rPr>
              <a:t>e / De l’âme /</a:t>
            </a:r>
          </a:p>
          <a:p>
            <a:pPr algn="just"/>
            <a:r>
              <a:rPr lang="fr-FR" dirty="0">
                <a:solidFill>
                  <a:srgbClr val="000000"/>
                </a:solidFill>
                <a:latin typeface="Times New Roman" panose="02020603050405020304" pitchFamily="18" charset="0"/>
                <a:cs typeface="Times New Roman" panose="02020603050405020304" pitchFamily="18" charset="0"/>
              </a:rPr>
              <a:t>		</a:t>
            </a:r>
            <a:r>
              <a:rPr lang="fr-FR" sz="1800" b="0" i="0" dirty="0">
                <a:solidFill>
                  <a:srgbClr val="000000"/>
                </a:solidFill>
                <a:effectLst/>
                <a:latin typeface="Times New Roman" panose="02020603050405020304" pitchFamily="18" charset="0"/>
                <a:cs typeface="Times New Roman" panose="02020603050405020304" pitchFamily="18" charset="0"/>
              </a:rPr>
              <a:t> les Seconds analytiques / le Sens et le sensible / la Mémoire et la réminiscence / </a:t>
            </a:r>
          </a:p>
          <a:p>
            <a:pPr algn="just"/>
            <a:r>
              <a:rPr lang="fr-FR" dirty="0">
                <a:solidFill>
                  <a:srgbClr val="000000"/>
                </a:solidFill>
                <a:latin typeface="Times New Roman" panose="02020603050405020304" pitchFamily="18" charset="0"/>
                <a:cs typeface="Times New Roman" panose="02020603050405020304" pitchFamily="18" charset="0"/>
              </a:rPr>
              <a:t>		</a:t>
            </a:r>
            <a:r>
              <a:rPr lang="fr-FR" sz="1800" b="0" i="0" dirty="0">
                <a:solidFill>
                  <a:srgbClr val="000000"/>
                </a:solidFill>
                <a:effectLst/>
                <a:latin typeface="Times New Roman" panose="02020603050405020304" pitchFamily="18" charset="0"/>
                <a:cs typeface="Times New Roman" panose="02020603050405020304" pitchFamily="18" charset="0"/>
              </a:rPr>
              <a:t>le Ciel et le monde</a:t>
            </a:r>
            <a:r>
              <a:rPr lang="fr-FR" sz="1800" b="0" dirty="0">
                <a:solidFill>
                  <a:srgbClr val="000000"/>
                </a:solidFill>
                <a:effectLst/>
                <a:latin typeface="Times New Roman" panose="02020603050405020304" pitchFamily="18" charset="0"/>
                <a:cs typeface="Times New Roman" panose="02020603050405020304" pitchFamily="18" charset="0"/>
              </a:rPr>
              <a:t> / la Politique (inachevé)</a:t>
            </a:r>
            <a:endParaRPr lang="fr-FR" sz="2000" b="0" dirty="0">
              <a:solidFill>
                <a:srgbClr val="000000"/>
              </a:solidFill>
              <a:effectLst/>
              <a:latin typeface="Times New Roman" panose="02020603050405020304" pitchFamily="18" charset="0"/>
              <a:cs typeface="Times New Roman" panose="02020603050405020304" pitchFamily="18" charset="0"/>
            </a:endParaRPr>
          </a:p>
          <a:p>
            <a:pPr algn="just" rtl="0">
              <a:buNone/>
            </a:pPr>
            <a:r>
              <a:rPr lang="fr-FR" sz="2000" b="0" dirty="0">
                <a:solidFill>
                  <a:srgbClr val="000000"/>
                </a:solidFill>
                <a:effectLst/>
                <a:latin typeface="Times New Roman" panose="02020603050405020304" pitchFamily="18" charset="0"/>
                <a:cs typeface="Times New Roman" panose="02020603050405020304" pitchFamily="18" charset="0"/>
              </a:rPr>
              <a:t>	• </a:t>
            </a:r>
            <a:r>
              <a:rPr lang="fr-FR" sz="1800" b="0" dirty="0">
                <a:solidFill>
                  <a:srgbClr val="000000"/>
                </a:solidFill>
                <a:effectLst/>
                <a:latin typeface="Times New Roman" panose="02020603050405020304" pitchFamily="18" charset="0"/>
                <a:cs typeface="Times New Roman" panose="02020603050405020304" pitchFamily="18" charset="0"/>
              </a:rPr>
              <a:t>Commentaire des Sentences de Pierre Lombard</a:t>
            </a:r>
            <a:endParaRPr lang="fr-FR" sz="2000" b="0" dirty="0">
              <a:solidFill>
                <a:srgbClr val="000000"/>
              </a:solidFill>
              <a:effectLst/>
              <a:latin typeface="Times New Roman" panose="02020603050405020304" pitchFamily="18" charset="0"/>
              <a:cs typeface="Times New Roman" panose="02020603050405020304" pitchFamily="18" charset="0"/>
            </a:endParaRPr>
          </a:p>
          <a:p>
            <a:pPr algn="just" rtl="0">
              <a:buNone/>
            </a:pPr>
            <a:r>
              <a:rPr lang="fr-FR" sz="2000" b="0" dirty="0">
                <a:solidFill>
                  <a:srgbClr val="000000"/>
                </a:solidFill>
                <a:effectLst/>
                <a:latin typeface="Times New Roman" panose="02020603050405020304" pitchFamily="18" charset="0"/>
                <a:cs typeface="Times New Roman" panose="02020603050405020304" pitchFamily="18" charset="0"/>
              </a:rPr>
              <a:t>	• </a:t>
            </a:r>
            <a:r>
              <a:rPr lang="fr-FR" sz="1800" b="0" dirty="0">
                <a:solidFill>
                  <a:srgbClr val="000000"/>
                </a:solidFill>
                <a:effectLst/>
                <a:latin typeface="Times New Roman" panose="02020603050405020304" pitchFamily="18" charset="0"/>
                <a:cs typeface="Times New Roman" panose="02020603050405020304" pitchFamily="18" charset="0"/>
              </a:rPr>
              <a:t>Commentaire du </a:t>
            </a:r>
            <a:r>
              <a:rPr lang="fr-FR" sz="1800" b="0" i="1" dirty="0">
                <a:solidFill>
                  <a:srgbClr val="000000"/>
                </a:solidFill>
                <a:effectLst/>
                <a:latin typeface="Times New Roman" panose="02020603050405020304" pitchFamily="18" charset="0"/>
                <a:cs typeface="Times New Roman" panose="02020603050405020304" pitchFamily="18" charset="0"/>
              </a:rPr>
              <a:t>De </a:t>
            </a:r>
            <a:r>
              <a:rPr lang="fr-FR" sz="1800" b="0" i="1" dirty="0" err="1">
                <a:solidFill>
                  <a:srgbClr val="000000"/>
                </a:solidFill>
                <a:effectLst/>
                <a:latin typeface="Times New Roman" panose="02020603050405020304" pitchFamily="18" charset="0"/>
                <a:cs typeface="Times New Roman" panose="02020603050405020304" pitchFamily="18" charset="0"/>
              </a:rPr>
              <a:t>Trinitate</a:t>
            </a:r>
            <a:r>
              <a:rPr lang="fr-FR" sz="1800" b="0" dirty="0">
                <a:solidFill>
                  <a:srgbClr val="000000"/>
                </a:solidFill>
                <a:effectLst/>
                <a:latin typeface="Times New Roman" panose="02020603050405020304" pitchFamily="18" charset="0"/>
                <a:cs typeface="Times New Roman" panose="02020603050405020304" pitchFamily="18" charset="0"/>
              </a:rPr>
              <a:t> de Boèce</a:t>
            </a:r>
            <a:endParaRPr lang="fr-FR" sz="2000" b="0" dirty="0">
              <a:solidFill>
                <a:srgbClr val="000000"/>
              </a:solidFill>
              <a:effectLst/>
              <a:latin typeface="Times New Roman" panose="02020603050405020304" pitchFamily="18" charset="0"/>
              <a:cs typeface="Times New Roman" panose="02020603050405020304" pitchFamily="18" charset="0"/>
            </a:endParaRPr>
          </a:p>
          <a:p>
            <a:pPr algn="just" rtl="0">
              <a:buNone/>
            </a:pPr>
            <a:r>
              <a:rPr lang="fr-FR" sz="2000" b="0" dirty="0">
                <a:solidFill>
                  <a:srgbClr val="000000"/>
                </a:solidFill>
                <a:effectLst/>
                <a:latin typeface="Times New Roman" panose="02020603050405020304" pitchFamily="18" charset="0"/>
                <a:cs typeface="Times New Roman" panose="02020603050405020304" pitchFamily="18" charset="0"/>
              </a:rPr>
              <a:t>	• </a:t>
            </a:r>
            <a:r>
              <a:rPr lang="fr-FR" sz="1800" b="0" dirty="0">
                <a:solidFill>
                  <a:srgbClr val="000000"/>
                </a:solidFill>
                <a:effectLst/>
                <a:latin typeface="Times New Roman" panose="02020603050405020304" pitchFamily="18" charset="0"/>
                <a:cs typeface="Times New Roman" panose="02020603050405020304" pitchFamily="18" charset="0"/>
              </a:rPr>
              <a:t>Commentaire du </a:t>
            </a:r>
            <a:r>
              <a:rPr lang="fr-FR" sz="1800" b="0" i="1" dirty="0">
                <a:solidFill>
                  <a:srgbClr val="000000"/>
                </a:solidFill>
                <a:effectLst/>
                <a:latin typeface="Times New Roman" panose="02020603050405020304" pitchFamily="18" charset="0"/>
                <a:cs typeface="Times New Roman" panose="02020603050405020304" pitchFamily="18" charset="0"/>
              </a:rPr>
              <a:t>De </a:t>
            </a:r>
            <a:r>
              <a:rPr lang="fr-FR" sz="1800" b="0" i="1" dirty="0" err="1">
                <a:solidFill>
                  <a:srgbClr val="000000"/>
                </a:solidFill>
                <a:effectLst/>
                <a:latin typeface="Times New Roman" panose="02020603050405020304" pitchFamily="18" charset="0"/>
                <a:cs typeface="Times New Roman" panose="02020603050405020304" pitchFamily="18" charset="0"/>
              </a:rPr>
              <a:t>divinis</a:t>
            </a:r>
            <a:r>
              <a:rPr lang="fr-FR" sz="1800" b="0" i="1" dirty="0">
                <a:solidFill>
                  <a:srgbClr val="000000"/>
                </a:solidFill>
                <a:effectLst/>
                <a:latin typeface="Times New Roman" panose="02020603050405020304" pitchFamily="18" charset="0"/>
                <a:cs typeface="Times New Roman" panose="02020603050405020304" pitchFamily="18" charset="0"/>
              </a:rPr>
              <a:t> </a:t>
            </a:r>
            <a:r>
              <a:rPr lang="fr-FR" sz="1800" b="0" i="1" dirty="0" err="1">
                <a:solidFill>
                  <a:srgbClr val="000000"/>
                </a:solidFill>
                <a:effectLst/>
                <a:latin typeface="Times New Roman" panose="02020603050405020304" pitchFamily="18" charset="0"/>
                <a:cs typeface="Times New Roman" panose="02020603050405020304" pitchFamily="18" charset="0"/>
              </a:rPr>
              <a:t>nominibus</a:t>
            </a:r>
            <a:r>
              <a:rPr lang="fr-FR" sz="1800" b="0" dirty="0">
                <a:solidFill>
                  <a:srgbClr val="000000"/>
                </a:solidFill>
                <a:effectLst/>
                <a:latin typeface="Times New Roman" panose="02020603050405020304" pitchFamily="18" charset="0"/>
                <a:cs typeface="Times New Roman" panose="02020603050405020304" pitchFamily="18" charset="0"/>
              </a:rPr>
              <a:t> de Denys l'Aréopagite</a:t>
            </a:r>
            <a:endParaRPr lang="fr-FR" sz="2000" b="0" dirty="0">
              <a:solidFill>
                <a:srgbClr val="000000"/>
              </a:solidFill>
              <a:effectLst/>
              <a:latin typeface="Times New Roman" panose="02020603050405020304" pitchFamily="18" charset="0"/>
              <a:cs typeface="Times New Roman" panose="02020603050405020304" pitchFamily="18" charset="0"/>
            </a:endParaRPr>
          </a:p>
          <a:p>
            <a:pPr algn="just" rtl="0">
              <a:buNone/>
            </a:pPr>
            <a:r>
              <a:rPr lang="fr-FR" sz="2000" b="0" dirty="0">
                <a:solidFill>
                  <a:srgbClr val="000000"/>
                </a:solidFill>
                <a:effectLst/>
                <a:latin typeface="Times New Roman" panose="02020603050405020304" pitchFamily="18" charset="0"/>
                <a:cs typeface="Times New Roman" panose="02020603050405020304" pitchFamily="18" charset="0"/>
              </a:rPr>
              <a:t>	• </a:t>
            </a:r>
            <a:r>
              <a:rPr lang="fr-FR" sz="1800" b="0" dirty="0">
                <a:solidFill>
                  <a:srgbClr val="000000"/>
                </a:solidFill>
                <a:effectLst/>
                <a:latin typeface="Times New Roman" panose="02020603050405020304" pitchFamily="18" charset="0"/>
                <a:cs typeface="Times New Roman" panose="02020603050405020304" pitchFamily="18" charset="0"/>
              </a:rPr>
              <a:t>Commentaire du </a:t>
            </a:r>
            <a:r>
              <a:rPr lang="fr-FR" sz="1800" b="0" i="1" dirty="0">
                <a:solidFill>
                  <a:srgbClr val="000000"/>
                </a:solidFill>
                <a:effectLst/>
                <a:latin typeface="Times New Roman" panose="02020603050405020304" pitchFamily="18" charset="0"/>
                <a:cs typeface="Times New Roman" panose="02020603050405020304" pitchFamily="18" charset="0"/>
              </a:rPr>
              <a:t>Liber de </a:t>
            </a:r>
            <a:r>
              <a:rPr lang="fr-FR" sz="1800" b="0" i="1" dirty="0" err="1">
                <a:solidFill>
                  <a:srgbClr val="000000"/>
                </a:solidFill>
                <a:effectLst/>
                <a:latin typeface="Times New Roman" panose="02020603050405020304" pitchFamily="18" charset="0"/>
                <a:cs typeface="Times New Roman" panose="02020603050405020304" pitchFamily="18" charset="0"/>
              </a:rPr>
              <a:t>causis</a:t>
            </a:r>
            <a:endParaRPr lang="fr-FR" sz="2000" b="0" dirty="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667752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59000">
              <a:srgbClr val="FFFF99">
                <a:lumMod val="90000"/>
                <a:lumOff val="10000"/>
              </a:srgbClr>
            </a:gs>
            <a:gs pos="0">
              <a:schemeClr val="accent4">
                <a:lumMod val="60000"/>
                <a:lumOff val="40000"/>
              </a:schemeClr>
            </a:gs>
            <a:gs pos="100000">
              <a:schemeClr val="accent6">
                <a:lumMod val="60000"/>
                <a:lumOff val="40000"/>
              </a:schemeClr>
            </a:gs>
          </a:gsLst>
          <a:path path="circle">
            <a:fillToRect l="100000" t="100000"/>
          </a:path>
        </a:gradFill>
        <a:effectLst/>
      </p:bgPr>
    </p:bg>
    <p:spTree>
      <p:nvGrpSpPr>
        <p:cNvPr id="1" name="">
          <a:extLst>
            <a:ext uri="{FF2B5EF4-FFF2-40B4-BE49-F238E27FC236}">
              <a16:creationId xmlns:a16="http://schemas.microsoft.com/office/drawing/2014/main" id="{179A9ED4-CDA1-99AB-14E2-D74E6B2A59C3}"/>
            </a:ext>
          </a:extLst>
        </p:cNvPr>
        <p:cNvGrpSpPr/>
        <p:nvPr/>
      </p:nvGrpSpPr>
      <p:grpSpPr>
        <a:xfrm>
          <a:off x="0" y="0"/>
          <a:ext cx="0" cy="0"/>
          <a:chOff x="0" y="0"/>
          <a:chExt cx="0" cy="0"/>
        </a:xfrm>
      </p:grpSpPr>
      <p:sp>
        <p:nvSpPr>
          <p:cNvPr id="3" name="ZoneTexte 2">
            <a:extLst>
              <a:ext uri="{FF2B5EF4-FFF2-40B4-BE49-F238E27FC236}">
                <a16:creationId xmlns:a16="http://schemas.microsoft.com/office/drawing/2014/main" id="{A05CA3F3-582B-7F91-4B70-078BFAE76C24}"/>
              </a:ext>
            </a:extLst>
          </p:cNvPr>
          <p:cNvSpPr txBox="1"/>
          <p:nvPr/>
        </p:nvSpPr>
        <p:spPr>
          <a:xfrm>
            <a:off x="268068" y="627918"/>
            <a:ext cx="10155676" cy="6370975"/>
          </a:xfrm>
          <a:prstGeom prst="rect">
            <a:avLst/>
          </a:prstGeom>
          <a:noFill/>
        </p:spPr>
        <p:txBody>
          <a:bodyPr wrap="square">
            <a:spAutoFit/>
          </a:bodyPr>
          <a:lstStyle/>
          <a:p>
            <a:pPr algn="just" rtl="0">
              <a:buNone/>
            </a:pPr>
            <a:r>
              <a:rPr lang="fr-FR" sz="2400" b="1" dirty="0">
                <a:solidFill>
                  <a:srgbClr val="000000"/>
                </a:solidFill>
                <a:effectLst/>
                <a:latin typeface="Times New Roman" panose="02020603050405020304" pitchFamily="18" charset="0"/>
              </a:rPr>
              <a:t>4. Questions disputées </a:t>
            </a:r>
            <a:endParaRPr lang="fr-FR" sz="2800" b="1" dirty="0">
              <a:solidFill>
                <a:srgbClr val="000000"/>
              </a:solidFill>
              <a:effectLst/>
              <a:latin typeface="Times New Roman" panose="02020603050405020304" pitchFamily="18" charset="0"/>
            </a:endParaRPr>
          </a:p>
          <a:p>
            <a:pPr algn="just"/>
            <a:r>
              <a:rPr lang="fr-FR" sz="1800" b="0" i="1" dirty="0">
                <a:solidFill>
                  <a:srgbClr val="000000"/>
                </a:solidFill>
                <a:effectLst/>
                <a:latin typeface="Times New Roman" panose="02020603050405020304" pitchFamily="18" charset="0"/>
              </a:rPr>
              <a:t>	</a:t>
            </a:r>
            <a:r>
              <a:rPr lang="fr-FR" dirty="0">
                <a:solidFill>
                  <a:srgbClr val="000000"/>
                </a:solidFill>
                <a:latin typeface="Times New Roman" panose="02020603050405020304" pitchFamily="18" charset="0"/>
                <a:cs typeface="Times New Roman" panose="02020603050405020304" pitchFamily="18" charset="0"/>
              </a:rPr>
              <a:t> • </a:t>
            </a:r>
            <a:r>
              <a:rPr lang="fr-FR" sz="1800" b="0" i="1" dirty="0">
                <a:solidFill>
                  <a:srgbClr val="000000"/>
                </a:solidFill>
                <a:effectLst/>
                <a:latin typeface="Times New Roman" panose="02020603050405020304" pitchFamily="18" charset="0"/>
              </a:rPr>
              <a:t>De </a:t>
            </a:r>
            <a:r>
              <a:rPr lang="fr-FR" sz="1800" b="0" i="1" dirty="0" err="1">
                <a:solidFill>
                  <a:srgbClr val="000000"/>
                </a:solidFill>
                <a:effectLst/>
                <a:latin typeface="Times New Roman" panose="02020603050405020304" pitchFamily="18" charset="0"/>
              </a:rPr>
              <a:t>veritate</a:t>
            </a:r>
            <a:r>
              <a:rPr lang="fr-FR" sz="1800" b="0" i="1" dirty="0">
                <a:solidFill>
                  <a:srgbClr val="000000"/>
                </a:solidFill>
                <a:effectLst/>
                <a:latin typeface="Times New Roman" panose="02020603050405020304" pitchFamily="18" charset="0"/>
              </a:rPr>
              <a:t> 	</a:t>
            </a:r>
            <a:r>
              <a:rPr lang="fr-FR" sz="1800" b="0" dirty="0">
                <a:solidFill>
                  <a:srgbClr val="000000"/>
                </a:solidFill>
                <a:effectLst/>
                <a:latin typeface="Times New Roman" panose="02020603050405020304" pitchFamily="18" charset="0"/>
              </a:rPr>
              <a:t>De la vérité</a:t>
            </a:r>
            <a:endParaRPr lang="fr-FR" sz="2000" b="0" dirty="0">
              <a:solidFill>
                <a:srgbClr val="000000"/>
              </a:solidFill>
              <a:effectLst/>
              <a:latin typeface="Times New Roman" panose="02020603050405020304" pitchFamily="18" charset="0"/>
            </a:endParaRPr>
          </a:p>
          <a:p>
            <a:pPr algn="just"/>
            <a:r>
              <a:rPr lang="fr-FR" sz="1800" b="0" i="1" dirty="0">
                <a:solidFill>
                  <a:srgbClr val="000000"/>
                </a:solidFill>
                <a:effectLst/>
                <a:latin typeface="Times New Roman" panose="02020603050405020304" pitchFamily="18" charset="0"/>
              </a:rPr>
              <a:t>	</a:t>
            </a:r>
            <a:r>
              <a:rPr lang="fr-FR" dirty="0">
                <a:solidFill>
                  <a:srgbClr val="000000"/>
                </a:solidFill>
                <a:latin typeface="Times New Roman" panose="02020603050405020304" pitchFamily="18" charset="0"/>
                <a:cs typeface="Times New Roman" panose="02020603050405020304" pitchFamily="18" charset="0"/>
              </a:rPr>
              <a:t> • </a:t>
            </a:r>
            <a:r>
              <a:rPr lang="fr-FR" sz="1800" b="0" i="1" dirty="0">
                <a:solidFill>
                  <a:srgbClr val="000000"/>
                </a:solidFill>
                <a:effectLst/>
                <a:latin typeface="Times New Roman" panose="02020603050405020304" pitchFamily="18" charset="0"/>
              </a:rPr>
              <a:t>De </a:t>
            </a:r>
            <a:r>
              <a:rPr lang="fr-FR" sz="1800" b="0" i="1" dirty="0" err="1">
                <a:solidFill>
                  <a:srgbClr val="000000"/>
                </a:solidFill>
                <a:effectLst/>
                <a:latin typeface="Times New Roman" panose="02020603050405020304" pitchFamily="18" charset="0"/>
              </a:rPr>
              <a:t>potentia</a:t>
            </a:r>
            <a:r>
              <a:rPr lang="fr-FR" sz="1800" b="0" dirty="0">
                <a:solidFill>
                  <a:srgbClr val="000000"/>
                </a:solidFill>
                <a:effectLst/>
                <a:latin typeface="Times New Roman" panose="02020603050405020304" pitchFamily="18" charset="0"/>
              </a:rPr>
              <a:t> 	De la puissance (de Dieu)</a:t>
            </a:r>
            <a:endParaRPr lang="fr-FR" sz="2000" b="0" dirty="0">
              <a:solidFill>
                <a:srgbClr val="000000"/>
              </a:solidFill>
              <a:effectLst/>
              <a:latin typeface="Times New Roman" panose="02020603050405020304" pitchFamily="18" charset="0"/>
            </a:endParaRPr>
          </a:p>
          <a:p>
            <a:pPr algn="just"/>
            <a:r>
              <a:rPr lang="fr-FR" sz="1800" b="0" i="1" dirty="0">
                <a:solidFill>
                  <a:srgbClr val="000000"/>
                </a:solidFill>
                <a:effectLst/>
                <a:latin typeface="Times New Roman" panose="02020603050405020304" pitchFamily="18" charset="0"/>
              </a:rPr>
              <a:t>	</a:t>
            </a:r>
            <a:r>
              <a:rPr lang="fr-FR" dirty="0">
                <a:solidFill>
                  <a:srgbClr val="000000"/>
                </a:solidFill>
                <a:latin typeface="Times New Roman" panose="02020603050405020304" pitchFamily="18" charset="0"/>
                <a:cs typeface="Times New Roman" panose="02020603050405020304" pitchFamily="18" charset="0"/>
              </a:rPr>
              <a:t> • </a:t>
            </a:r>
            <a:r>
              <a:rPr lang="fr-FR" sz="1800" b="0" i="1" dirty="0">
                <a:solidFill>
                  <a:srgbClr val="000000"/>
                </a:solidFill>
                <a:effectLst/>
                <a:latin typeface="Times New Roman" panose="02020603050405020304" pitchFamily="18" charset="0"/>
              </a:rPr>
              <a:t>De anima</a:t>
            </a:r>
            <a:r>
              <a:rPr lang="fr-FR" sz="1800" b="0" dirty="0">
                <a:solidFill>
                  <a:srgbClr val="000000"/>
                </a:solidFill>
                <a:effectLst/>
                <a:latin typeface="Times New Roman" panose="02020603050405020304" pitchFamily="18" charset="0"/>
              </a:rPr>
              <a:t> 	De l’âme</a:t>
            </a:r>
            <a:endParaRPr lang="fr-FR" sz="2000" b="0" dirty="0">
              <a:solidFill>
                <a:srgbClr val="000000"/>
              </a:solidFill>
              <a:effectLst/>
              <a:latin typeface="Times New Roman" panose="02020603050405020304" pitchFamily="18" charset="0"/>
            </a:endParaRPr>
          </a:p>
          <a:p>
            <a:pPr algn="just"/>
            <a:r>
              <a:rPr lang="fr-FR" sz="1800" b="0" i="1" dirty="0">
                <a:solidFill>
                  <a:srgbClr val="000000"/>
                </a:solidFill>
                <a:effectLst/>
                <a:latin typeface="Times New Roman" panose="02020603050405020304" pitchFamily="18" charset="0"/>
              </a:rPr>
              <a:t>	</a:t>
            </a:r>
            <a:r>
              <a:rPr lang="fr-FR" dirty="0">
                <a:solidFill>
                  <a:srgbClr val="000000"/>
                </a:solidFill>
                <a:latin typeface="Times New Roman" panose="02020603050405020304" pitchFamily="18" charset="0"/>
                <a:cs typeface="Times New Roman" panose="02020603050405020304" pitchFamily="18" charset="0"/>
              </a:rPr>
              <a:t> • </a:t>
            </a:r>
            <a:r>
              <a:rPr lang="fr-FR" sz="1800" b="0" i="1" dirty="0">
                <a:solidFill>
                  <a:srgbClr val="000000"/>
                </a:solidFill>
                <a:effectLst/>
                <a:latin typeface="Times New Roman" panose="02020603050405020304" pitchFamily="18" charset="0"/>
              </a:rPr>
              <a:t>De </a:t>
            </a:r>
            <a:r>
              <a:rPr lang="fr-FR" sz="1800" b="0" i="1" dirty="0" err="1">
                <a:solidFill>
                  <a:srgbClr val="000000"/>
                </a:solidFill>
                <a:effectLst/>
                <a:latin typeface="Times New Roman" panose="02020603050405020304" pitchFamily="18" charset="0"/>
              </a:rPr>
              <a:t>spiritualibus</a:t>
            </a:r>
            <a:r>
              <a:rPr lang="fr-FR" sz="1800" b="0" i="1" dirty="0">
                <a:solidFill>
                  <a:srgbClr val="000000"/>
                </a:solidFill>
                <a:effectLst/>
                <a:latin typeface="Times New Roman" panose="02020603050405020304" pitchFamily="18" charset="0"/>
              </a:rPr>
              <a:t> </a:t>
            </a:r>
            <a:r>
              <a:rPr lang="fr-FR" sz="1800" b="0" i="1" dirty="0" err="1">
                <a:solidFill>
                  <a:srgbClr val="000000"/>
                </a:solidFill>
                <a:effectLst/>
                <a:latin typeface="Times New Roman" panose="02020603050405020304" pitchFamily="18" charset="0"/>
              </a:rPr>
              <a:t>creaturis</a:t>
            </a:r>
            <a:r>
              <a:rPr lang="fr-FR" sz="1800" b="0" dirty="0">
                <a:solidFill>
                  <a:srgbClr val="000000"/>
                </a:solidFill>
                <a:effectLst/>
                <a:latin typeface="Times New Roman" panose="02020603050405020304" pitchFamily="18" charset="0"/>
              </a:rPr>
              <a:t> 	Des créatures spirituelles</a:t>
            </a:r>
            <a:endParaRPr lang="fr-FR" sz="2000" b="0" dirty="0">
              <a:solidFill>
                <a:srgbClr val="000000"/>
              </a:solidFill>
              <a:effectLst/>
              <a:latin typeface="Times New Roman" panose="02020603050405020304" pitchFamily="18" charset="0"/>
            </a:endParaRPr>
          </a:p>
          <a:p>
            <a:pPr algn="just"/>
            <a:r>
              <a:rPr lang="fr-FR" sz="1800" b="0" i="1" dirty="0">
                <a:solidFill>
                  <a:srgbClr val="000000"/>
                </a:solidFill>
                <a:effectLst/>
                <a:latin typeface="Times New Roman" panose="02020603050405020304" pitchFamily="18" charset="0"/>
              </a:rPr>
              <a:t>	</a:t>
            </a:r>
            <a:r>
              <a:rPr lang="fr-FR" dirty="0">
                <a:solidFill>
                  <a:srgbClr val="000000"/>
                </a:solidFill>
                <a:latin typeface="Times New Roman" panose="02020603050405020304" pitchFamily="18" charset="0"/>
                <a:cs typeface="Times New Roman" panose="02020603050405020304" pitchFamily="18" charset="0"/>
              </a:rPr>
              <a:t> • </a:t>
            </a:r>
            <a:r>
              <a:rPr lang="fr-FR" sz="1800" b="0" i="1" dirty="0">
                <a:solidFill>
                  <a:srgbClr val="000000"/>
                </a:solidFill>
                <a:effectLst/>
                <a:latin typeface="Times New Roman" panose="02020603050405020304" pitchFamily="18" charset="0"/>
              </a:rPr>
              <a:t>De </a:t>
            </a:r>
            <a:r>
              <a:rPr lang="fr-FR" sz="1800" b="0" i="1" dirty="0" err="1">
                <a:solidFill>
                  <a:srgbClr val="000000"/>
                </a:solidFill>
                <a:effectLst/>
                <a:latin typeface="Times New Roman" panose="02020603050405020304" pitchFamily="18" charset="0"/>
              </a:rPr>
              <a:t>malo</a:t>
            </a:r>
            <a:r>
              <a:rPr lang="fr-FR" sz="1800" b="0" dirty="0">
                <a:solidFill>
                  <a:srgbClr val="000000"/>
                </a:solidFill>
                <a:effectLst/>
                <a:latin typeface="Times New Roman" panose="02020603050405020304" pitchFamily="18" charset="0"/>
              </a:rPr>
              <a:t> 	Du mal</a:t>
            </a:r>
            <a:endParaRPr lang="fr-FR" sz="2000" b="0" dirty="0">
              <a:solidFill>
                <a:srgbClr val="000000"/>
              </a:solidFill>
              <a:effectLst/>
              <a:latin typeface="Times New Roman" panose="02020603050405020304" pitchFamily="18" charset="0"/>
            </a:endParaRPr>
          </a:p>
          <a:p>
            <a:pPr algn="just"/>
            <a:r>
              <a:rPr lang="fr-FR" sz="1800" b="0" i="1" dirty="0">
                <a:solidFill>
                  <a:srgbClr val="000000"/>
                </a:solidFill>
                <a:effectLst/>
                <a:latin typeface="Times New Roman" panose="02020603050405020304" pitchFamily="18" charset="0"/>
              </a:rPr>
              <a:t>	</a:t>
            </a:r>
            <a:r>
              <a:rPr lang="fr-FR" dirty="0">
                <a:solidFill>
                  <a:srgbClr val="000000"/>
                </a:solidFill>
                <a:latin typeface="Times New Roman" panose="02020603050405020304" pitchFamily="18" charset="0"/>
                <a:cs typeface="Times New Roman" panose="02020603050405020304" pitchFamily="18" charset="0"/>
              </a:rPr>
              <a:t> • </a:t>
            </a:r>
            <a:r>
              <a:rPr lang="fr-FR" sz="1800" b="0" i="1" dirty="0">
                <a:solidFill>
                  <a:srgbClr val="000000"/>
                </a:solidFill>
                <a:effectLst/>
                <a:latin typeface="Times New Roman" panose="02020603050405020304" pitchFamily="18" charset="0"/>
              </a:rPr>
              <a:t>De </a:t>
            </a:r>
            <a:r>
              <a:rPr lang="fr-FR" sz="1800" b="0" i="1" dirty="0" err="1">
                <a:solidFill>
                  <a:srgbClr val="000000"/>
                </a:solidFill>
                <a:effectLst/>
                <a:latin typeface="Times New Roman" panose="02020603050405020304" pitchFamily="18" charset="0"/>
              </a:rPr>
              <a:t>virtutibus</a:t>
            </a:r>
            <a:r>
              <a:rPr lang="fr-FR" sz="1800" b="0" i="1" dirty="0">
                <a:solidFill>
                  <a:srgbClr val="000000"/>
                </a:solidFill>
                <a:effectLst/>
                <a:latin typeface="Times New Roman" panose="02020603050405020304" pitchFamily="18" charset="0"/>
              </a:rPr>
              <a:t> 	</a:t>
            </a:r>
            <a:r>
              <a:rPr lang="fr-FR" sz="1800" b="0" dirty="0">
                <a:solidFill>
                  <a:srgbClr val="000000"/>
                </a:solidFill>
                <a:effectLst/>
                <a:latin typeface="Times New Roman" panose="02020603050405020304" pitchFamily="18" charset="0"/>
              </a:rPr>
              <a:t>Des vertus</a:t>
            </a:r>
            <a:endParaRPr lang="fr-FR" sz="2000" b="0" dirty="0">
              <a:solidFill>
                <a:srgbClr val="000000"/>
              </a:solidFill>
              <a:effectLst/>
              <a:latin typeface="Times New Roman" panose="02020603050405020304" pitchFamily="18" charset="0"/>
            </a:endParaRPr>
          </a:p>
          <a:p>
            <a:pPr algn="just" rtl="0">
              <a:buNone/>
            </a:pPr>
            <a:br>
              <a:rPr lang="fr-FR" sz="2800" b="0" dirty="0">
                <a:solidFill>
                  <a:srgbClr val="000000"/>
                </a:solidFill>
                <a:effectLst/>
                <a:latin typeface="Times New Roman" panose="02020603050405020304" pitchFamily="18" charset="0"/>
              </a:rPr>
            </a:br>
            <a:r>
              <a:rPr lang="fr-FR" sz="2400" b="1" dirty="0">
                <a:solidFill>
                  <a:srgbClr val="000000"/>
                </a:solidFill>
                <a:effectLst/>
                <a:latin typeface="Times New Roman" panose="02020603050405020304" pitchFamily="18" charset="0"/>
              </a:rPr>
              <a:t>5. Opuscules philosophiques</a:t>
            </a:r>
            <a:endParaRPr lang="fr-FR" sz="2800" b="1" dirty="0">
              <a:solidFill>
                <a:srgbClr val="000000"/>
              </a:solidFill>
              <a:effectLst/>
              <a:latin typeface="Times New Roman" panose="02020603050405020304" pitchFamily="18" charset="0"/>
            </a:endParaRPr>
          </a:p>
          <a:p>
            <a:pPr algn="just"/>
            <a:r>
              <a:rPr lang="fr-FR" sz="1800" b="0" i="1" dirty="0">
                <a:solidFill>
                  <a:srgbClr val="000000"/>
                </a:solidFill>
                <a:effectLst/>
                <a:latin typeface="Times New Roman" panose="02020603050405020304" pitchFamily="18" charset="0"/>
              </a:rPr>
              <a:t>	</a:t>
            </a:r>
            <a:r>
              <a:rPr lang="fr-FR" dirty="0">
                <a:solidFill>
                  <a:srgbClr val="000000"/>
                </a:solidFill>
                <a:latin typeface="Times New Roman" panose="02020603050405020304" pitchFamily="18" charset="0"/>
                <a:cs typeface="Times New Roman" panose="02020603050405020304" pitchFamily="18" charset="0"/>
              </a:rPr>
              <a:t> • </a:t>
            </a:r>
            <a:r>
              <a:rPr lang="fr-FR" sz="1800" b="0" i="1" dirty="0">
                <a:solidFill>
                  <a:srgbClr val="000000"/>
                </a:solidFill>
                <a:effectLst/>
                <a:latin typeface="Times New Roman" panose="02020603050405020304" pitchFamily="18" charset="0"/>
              </a:rPr>
              <a:t>De ente et </a:t>
            </a:r>
            <a:r>
              <a:rPr lang="fr-FR" sz="1800" b="0" i="1" dirty="0" err="1">
                <a:solidFill>
                  <a:srgbClr val="000000"/>
                </a:solidFill>
                <a:effectLst/>
                <a:latin typeface="Times New Roman" panose="02020603050405020304" pitchFamily="18" charset="0"/>
              </a:rPr>
              <a:t>essentia</a:t>
            </a:r>
            <a:r>
              <a:rPr lang="fr-FR" sz="1800" b="0" dirty="0">
                <a:solidFill>
                  <a:srgbClr val="000000"/>
                </a:solidFill>
                <a:effectLst/>
                <a:latin typeface="Times New Roman" panose="02020603050405020304" pitchFamily="18" charset="0"/>
              </a:rPr>
              <a:t> 	De l’être et de l’essence	</a:t>
            </a:r>
            <a:endParaRPr lang="fr-FR" sz="2000" b="0" dirty="0">
              <a:solidFill>
                <a:srgbClr val="000000"/>
              </a:solidFill>
              <a:effectLst/>
              <a:latin typeface="Times New Roman" panose="02020603050405020304" pitchFamily="18" charset="0"/>
            </a:endParaRPr>
          </a:p>
          <a:p>
            <a:pPr algn="just"/>
            <a:r>
              <a:rPr lang="fr-FR" sz="1800" b="0" i="1" dirty="0">
                <a:solidFill>
                  <a:srgbClr val="000000"/>
                </a:solidFill>
                <a:effectLst/>
                <a:latin typeface="Times New Roman" panose="02020603050405020304" pitchFamily="18" charset="0"/>
              </a:rPr>
              <a:t>	</a:t>
            </a:r>
            <a:r>
              <a:rPr lang="fr-FR" dirty="0">
                <a:solidFill>
                  <a:srgbClr val="000000"/>
                </a:solidFill>
                <a:latin typeface="Times New Roman" panose="02020603050405020304" pitchFamily="18" charset="0"/>
                <a:cs typeface="Times New Roman" panose="02020603050405020304" pitchFamily="18" charset="0"/>
              </a:rPr>
              <a:t> • </a:t>
            </a:r>
            <a:r>
              <a:rPr lang="fr-FR" sz="1800" b="0" i="1" dirty="0">
                <a:solidFill>
                  <a:srgbClr val="000000"/>
                </a:solidFill>
                <a:effectLst/>
                <a:latin typeface="Times New Roman" panose="02020603050405020304" pitchFamily="18" charset="0"/>
              </a:rPr>
              <a:t>De </a:t>
            </a:r>
            <a:r>
              <a:rPr lang="fr-FR" sz="1800" b="0" i="1" dirty="0" err="1">
                <a:solidFill>
                  <a:srgbClr val="000000"/>
                </a:solidFill>
                <a:effectLst/>
                <a:latin typeface="Times New Roman" panose="02020603050405020304" pitchFamily="18" charset="0"/>
              </a:rPr>
              <a:t>principiis</a:t>
            </a:r>
            <a:r>
              <a:rPr lang="fr-FR" sz="1800" b="0" i="1" dirty="0">
                <a:solidFill>
                  <a:srgbClr val="000000"/>
                </a:solidFill>
                <a:effectLst/>
                <a:latin typeface="Times New Roman" panose="02020603050405020304" pitchFamily="18" charset="0"/>
              </a:rPr>
              <a:t> </a:t>
            </a:r>
            <a:r>
              <a:rPr lang="fr-FR" sz="1800" b="0" i="1" dirty="0" err="1">
                <a:solidFill>
                  <a:srgbClr val="000000"/>
                </a:solidFill>
                <a:effectLst/>
                <a:latin typeface="Times New Roman" panose="02020603050405020304" pitchFamily="18" charset="0"/>
              </a:rPr>
              <a:t>naturae</a:t>
            </a:r>
            <a:r>
              <a:rPr lang="fr-FR" sz="1800" b="0" dirty="0">
                <a:solidFill>
                  <a:srgbClr val="000000"/>
                </a:solidFill>
                <a:effectLst/>
                <a:latin typeface="Times New Roman" panose="02020603050405020304" pitchFamily="18" charset="0"/>
              </a:rPr>
              <a:t> 	Des principes de la nature</a:t>
            </a:r>
            <a:endParaRPr lang="fr-FR" sz="2000" b="0" dirty="0">
              <a:solidFill>
                <a:srgbClr val="000000"/>
              </a:solidFill>
              <a:effectLst/>
              <a:latin typeface="Times New Roman" panose="02020603050405020304" pitchFamily="18" charset="0"/>
            </a:endParaRPr>
          </a:p>
          <a:p>
            <a:pPr algn="just"/>
            <a:r>
              <a:rPr lang="fr-FR" sz="1800" b="0" i="1" dirty="0">
                <a:solidFill>
                  <a:srgbClr val="000000"/>
                </a:solidFill>
                <a:effectLst/>
                <a:latin typeface="Times New Roman" panose="02020603050405020304" pitchFamily="18" charset="0"/>
              </a:rPr>
              <a:t>	</a:t>
            </a:r>
            <a:r>
              <a:rPr lang="fr-FR" dirty="0">
                <a:solidFill>
                  <a:srgbClr val="000000"/>
                </a:solidFill>
                <a:latin typeface="Times New Roman" panose="02020603050405020304" pitchFamily="18" charset="0"/>
                <a:cs typeface="Times New Roman" panose="02020603050405020304" pitchFamily="18" charset="0"/>
              </a:rPr>
              <a:t> • </a:t>
            </a:r>
            <a:r>
              <a:rPr lang="fr-FR" sz="1800" b="0" i="1" dirty="0">
                <a:solidFill>
                  <a:srgbClr val="000000"/>
                </a:solidFill>
                <a:effectLst/>
                <a:latin typeface="Times New Roman" panose="02020603050405020304" pitchFamily="18" charset="0"/>
              </a:rPr>
              <a:t>De </a:t>
            </a:r>
            <a:r>
              <a:rPr lang="fr-FR" sz="1800" b="0" i="1" dirty="0" err="1">
                <a:solidFill>
                  <a:srgbClr val="000000"/>
                </a:solidFill>
                <a:effectLst/>
                <a:latin typeface="Times New Roman" panose="02020603050405020304" pitchFamily="18" charset="0"/>
              </a:rPr>
              <a:t>unitate</a:t>
            </a:r>
            <a:r>
              <a:rPr lang="fr-FR" sz="1800" b="0" i="1" dirty="0">
                <a:solidFill>
                  <a:srgbClr val="000000"/>
                </a:solidFill>
                <a:effectLst/>
                <a:latin typeface="Times New Roman" panose="02020603050405020304" pitchFamily="18" charset="0"/>
              </a:rPr>
              <a:t> </a:t>
            </a:r>
            <a:r>
              <a:rPr lang="fr-FR" sz="1800" b="0" i="1" dirty="0" err="1">
                <a:solidFill>
                  <a:srgbClr val="000000"/>
                </a:solidFill>
                <a:effectLst/>
                <a:latin typeface="Times New Roman" panose="02020603050405020304" pitchFamily="18" charset="0"/>
              </a:rPr>
              <a:t>intellectus</a:t>
            </a:r>
            <a:r>
              <a:rPr lang="fr-FR" sz="1800" b="0" i="1" dirty="0">
                <a:solidFill>
                  <a:srgbClr val="000000"/>
                </a:solidFill>
                <a:effectLst/>
                <a:latin typeface="Times New Roman" panose="02020603050405020304" pitchFamily="18" charset="0"/>
              </a:rPr>
              <a:t> contra </a:t>
            </a:r>
            <a:r>
              <a:rPr lang="fr-FR" sz="1800" b="0" i="1" dirty="0" err="1">
                <a:solidFill>
                  <a:srgbClr val="000000"/>
                </a:solidFill>
                <a:effectLst/>
                <a:latin typeface="Times New Roman" panose="02020603050405020304" pitchFamily="18" charset="0"/>
              </a:rPr>
              <a:t>Averroistas</a:t>
            </a:r>
            <a:r>
              <a:rPr lang="fr-FR" sz="1800" b="0" dirty="0">
                <a:solidFill>
                  <a:srgbClr val="000000"/>
                </a:solidFill>
                <a:effectLst/>
                <a:latin typeface="Times New Roman" panose="02020603050405020304" pitchFamily="18" charset="0"/>
              </a:rPr>
              <a:t> 	De l’unité de l’intellect contre les averroïstes</a:t>
            </a:r>
            <a:endParaRPr lang="fr-FR" sz="2000" b="0" dirty="0">
              <a:solidFill>
                <a:srgbClr val="000000"/>
              </a:solidFill>
              <a:effectLst/>
              <a:latin typeface="Times New Roman" panose="02020603050405020304" pitchFamily="18" charset="0"/>
            </a:endParaRPr>
          </a:p>
          <a:p>
            <a:pPr algn="just"/>
            <a:r>
              <a:rPr lang="fr-FR" sz="1800" b="0" i="1" dirty="0">
                <a:solidFill>
                  <a:srgbClr val="000000"/>
                </a:solidFill>
                <a:effectLst/>
                <a:latin typeface="Times New Roman" panose="02020603050405020304" pitchFamily="18" charset="0"/>
              </a:rPr>
              <a:t>	</a:t>
            </a:r>
            <a:r>
              <a:rPr lang="fr-FR" dirty="0">
                <a:solidFill>
                  <a:srgbClr val="000000"/>
                </a:solidFill>
                <a:latin typeface="Times New Roman" panose="02020603050405020304" pitchFamily="18" charset="0"/>
                <a:cs typeface="Times New Roman" panose="02020603050405020304" pitchFamily="18" charset="0"/>
              </a:rPr>
              <a:t> • </a:t>
            </a:r>
            <a:r>
              <a:rPr lang="fr-FR" sz="1800" b="0" i="1" dirty="0">
                <a:solidFill>
                  <a:srgbClr val="000000"/>
                </a:solidFill>
                <a:effectLst/>
                <a:latin typeface="Times New Roman" panose="02020603050405020304" pitchFamily="18" charset="0"/>
              </a:rPr>
              <a:t>De </a:t>
            </a:r>
            <a:r>
              <a:rPr lang="fr-FR" sz="1800" b="0" i="1" dirty="0" err="1">
                <a:solidFill>
                  <a:srgbClr val="000000"/>
                </a:solidFill>
                <a:effectLst/>
                <a:latin typeface="Times New Roman" panose="02020603050405020304" pitchFamily="18" charset="0"/>
              </a:rPr>
              <a:t>aeternitate</a:t>
            </a:r>
            <a:r>
              <a:rPr lang="fr-FR" sz="1800" b="0" i="1" dirty="0">
                <a:solidFill>
                  <a:srgbClr val="000000"/>
                </a:solidFill>
                <a:effectLst/>
                <a:latin typeface="Times New Roman" panose="02020603050405020304" pitchFamily="18" charset="0"/>
              </a:rPr>
              <a:t> </a:t>
            </a:r>
            <a:r>
              <a:rPr lang="fr-FR" sz="1800" b="0" i="1" dirty="0" err="1">
                <a:solidFill>
                  <a:srgbClr val="000000"/>
                </a:solidFill>
                <a:effectLst/>
                <a:latin typeface="Times New Roman" panose="02020603050405020304" pitchFamily="18" charset="0"/>
              </a:rPr>
              <a:t>mundi</a:t>
            </a:r>
            <a:r>
              <a:rPr lang="fr-FR" sz="1800" b="0" dirty="0">
                <a:solidFill>
                  <a:srgbClr val="000000"/>
                </a:solidFill>
                <a:effectLst/>
                <a:latin typeface="Times New Roman" panose="02020603050405020304" pitchFamily="18" charset="0"/>
              </a:rPr>
              <a:t> 	De l’éternité du monde</a:t>
            </a:r>
            <a:endParaRPr lang="fr-FR" sz="2000" b="0" dirty="0">
              <a:solidFill>
                <a:srgbClr val="000000"/>
              </a:solidFill>
              <a:effectLst/>
              <a:latin typeface="Times New Roman" panose="02020603050405020304" pitchFamily="18" charset="0"/>
            </a:endParaRPr>
          </a:p>
          <a:p>
            <a:pPr algn="just"/>
            <a:r>
              <a:rPr lang="fr-FR" sz="1800" b="0" i="1" dirty="0">
                <a:solidFill>
                  <a:srgbClr val="000000"/>
                </a:solidFill>
                <a:effectLst/>
                <a:latin typeface="Times New Roman" panose="02020603050405020304" pitchFamily="18" charset="0"/>
              </a:rPr>
              <a:t>	</a:t>
            </a:r>
            <a:r>
              <a:rPr lang="fr-FR" dirty="0">
                <a:solidFill>
                  <a:srgbClr val="000000"/>
                </a:solidFill>
                <a:latin typeface="Times New Roman" panose="02020603050405020304" pitchFamily="18" charset="0"/>
                <a:cs typeface="Times New Roman" panose="02020603050405020304" pitchFamily="18" charset="0"/>
              </a:rPr>
              <a:t> • </a:t>
            </a:r>
            <a:r>
              <a:rPr lang="fr-FR" sz="1800" b="0" i="1" dirty="0">
                <a:solidFill>
                  <a:srgbClr val="000000"/>
                </a:solidFill>
                <a:effectLst/>
                <a:latin typeface="Times New Roman" panose="02020603050405020304" pitchFamily="18" charset="0"/>
              </a:rPr>
              <a:t>De </a:t>
            </a:r>
            <a:r>
              <a:rPr lang="fr-FR" sz="1800" b="0" i="1" dirty="0" err="1">
                <a:solidFill>
                  <a:srgbClr val="000000"/>
                </a:solidFill>
                <a:effectLst/>
                <a:latin typeface="Times New Roman" panose="02020603050405020304" pitchFamily="18" charset="0"/>
              </a:rPr>
              <a:t>substantiis</a:t>
            </a:r>
            <a:r>
              <a:rPr lang="fr-FR" sz="1800" b="0" i="1" dirty="0">
                <a:solidFill>
                  <a:srgbClr val="000000"/>
                </a:solidFill>
                <a:effectLst/>
                <a:latin typeface="Times New Roman" panose="02020603050405020304" pitchFamily="18" charset="0"/>
              </a:rPr>
              <a:t> </a:t>
            </a:r>
            <a:r>
              <a:rPr lang="fr-FR" sz="1800" b="0" i="1" dirty="0" err="1">
                <a:solidFill>
                  <a:srgbClr val="000000"/>
                </a:solidFill>
                <a:effectLst/>
                <a:latin typeface="Times New Roman" panose="02020603050405020304" pitchFamily="18" charset="0"/>
              </a:rPr>
              <a:t>separatis</a:t>
            </a:r>
            <a:r>
              <a:rPr lang="fr-FR" sz="1800" b="0" dirty="0">
                <a:solidFill>
                  <a:srgbClr val="000000"/>
                </a:solidFill>
                <a:effectLst/>
                <a:latin typeface="Times New Roman" panose="02020603050405020304" pitchFamily="18" charset="0"/>
              </a:rPr>
              <a:t> 	Des substances séparées (anges)</a:t>
            </a:r>
            <a:endParaRPr lang="fr-FR" sz="2000" b="0" dirty="0">
              <a:solidFill>
                <a:srgbClr val="000000"/>
              </a:solidFill>
              <a:effectLst/>
              <a:latin typeface="Times New Roman" panose="02020603050405020304" pitchFamily="18" charset="0"/>
            </a:endParaRPr>
          </a:p>
          <a:p>
            <a:pPr algn="just"/>
            <a:r>
              <a:rPr lang="fr-FR" sz="1800" b="0" i="1" dirty="0">
                <a:solidFill>
                  <a:srgbClr val="000000"/>
                </a:solidFill>
                <a:effectLst/>
                <a:latin typeface="Times New Roman" panose="02020603050405020304" pitchFamily="18" charset="0"/>
              </a:rPr>
              <a:t>	</a:t>
            </a:r>
            <a:r>
              <a:rPr lang="fr-FR" dirty="0">
                <a:solidFill>
                  <a:srgbClr val="000000"/>
                </a:solidFill>
                <a:latin typeface="Times New Roman" panose="02020603050405020304" pitchFamily="18" charset="0"/>
                <a:cs typeface="Times New Roman" panose="02020603050405020304" pitchFamily="18" charset="0"/>
              </a:rPr>
              <a:t> • </a:t>
            </a:r>
            <a:r>
              <a:rPr lang="fr-FR" sz="1800" b="0" i="1" dirty="0">
                <a:solidFill>
                  <a:srgbClr val="000000"/>
                </a:solidFill>
                <a:effectLst/>
                <a:latin typeface="Times New Roman" panose="02020603050405020304" pitchFamily="18" charset="0"/>
              </a:rPr>
              <a:t>De </a:t>
            </a:r>
            <a:r>
              <a:rPr lang="fr-FR" sz="1800" b="0" i="1" dirty="0" err="1">
                <a:solidFill>
                  <a:srgbClr val="000000"/>
                </a:solidFill>
                <a:effectLst/>
                <a:latin typeface="Times New Roman" panose="02020603050405020304" pitchFamily="18" charset="0"/>
              </a:rPr>
              <a:t>mixtione</a:t>
            </a:r>
            <a:r>
              <a:rPr lang="fr-FR" sz="1800" b="0" i="1" dirty="0">
                <a:solidFill>
                  <a:srgbClr val="000000"/>
                </a:solidFill>
                <a:effectLst/>
                <a:latin typeface="Times New Roman" panose="02020603050405020304" pitchFamily="18" charset="0"/>
              </a:rPr>
              <a:t> </a:t>
            </a:r>
            <a:r>
              <a:rPr lang="fr-FR" sz="1800" b="0" i="1" dirty="0" err="1">
                <a:solidFill>
                  <a:srgbClr val="000000"/>
                </a:solidFill>
                <a:effectLst/>
                <a:latin typeface="Times New Roman" panose="02020603050405020304" pitchFamily="18" charset="0"/>
              </a:rPr>
              <a:t>elementorum</a:t>
            </a:r>
            <a:r>
              <a:rPr lang="fr-FR" sz="1800" b="0" dirty="0">
                <a:solidFill>
                  <a:srgbClr val="000000"/>
                </a:solidFill>
                <a:effectLst/>
                <a:latin typeface="Times New Roman" panose="02020603050405020304" pitchFamily="18" charset="0"/>
              </a:rPr>
              <a:t> 	Du mélange des éléments</a:t>
            </a:r>
            <a:endParaRPr lang="fr-FR" sz="2000" b="0" dirty="0">
              <a:solidFill>
                <a:srgbClr val="000000"/>
              </a:solidFill>
              <a:effectLst/>
              <a:latin typeface="Times New Roman" panose="02020603050405020304" pitchFamily="18" charset="0"/>
            </a:endParaRPr>
          </a:p>
          <a:p>
            <a:pPr algn="just" rtl="0">
              <a:buNone/>
            </a:pPr>
            <a:br>
              <a:rPr lang="fr-FR" sz="2000" b="0" dirty="0">
                <a:solidFill>
                  <a:srgbClr val="000000"/>
                </a:solidFill>
                <a:effectLst/>
                <a:latin typeface="Times New Roman" panose="02020603050405020304" pitchFamily="18" charset="0"/>
              </a:rPr>
            </a:br>
            <a:r>
              <a:rPr lang="fr-FR" sz="2400" b="1" dirty="0">
                <a:solidFill>
                  <a:srgbClr val="000000"/>
                </a:solidFill>
                <a:effectLst/>
                <a:latin typeface="Times New Roman" panose="02020603050405020304" pitchFamily="18" charset="0"/>
              </a:rPr>
              <a:t>6. Opuscules théologiques</a:t>
            </a:r>
            <a:endParaRPr lang="fr-FR" sz="2800" b="1" dirty="0">
              <a:solidFill>
                <a:srgbClr val="000000"/>
              </a:solidFill>
              <a:effectLst/>
              <a:latin typeface="Times New Roman" panose="02020603050405020304" pitchFamily="18" charset="0"/>
            </a:endParaRPr>
          </a:p>
          <a:p>
            <a:pPr algn="just"/>
            <a:r>
              <a:rPr lang="fr-FR" sz="1800" b="0" i="1" dirty="0">
                <a:solidFill>
                  <a:srgbClr val="000000"/>
                </a:solidFill>
                <a:effectLst/>
                <a:latin typeface="Times New Roman" panose="02020603050405020304" pitchFamily="18" charset="0"/>
              </a:rPr>
              <a:t>	</a:t>
            </a:r>
            <a:r>
              <a:rPr lang="fr-FR" dirty="0">
                <a:solidFill>
                  <a:srgbClr val="000000"/>
                </a:solidFill>
                <a:latin typeface="Times New Roman" panose="02020603050405020304" pitchFamily="18" charset="0"/>
                <a:cs typeface="Times New Roman" panose="02020603050405020304" pitchFamily="18" charset="0"/>
              </a:rPr>
              <a:t> • </a:t>
            </a:r>
            <a:r>
              <a:rPr lang="fr-FR" sz="1800" b="0" i="1" dirty="0">
                <a:solidFill>
                  <a:srgbClr val="000000"/>
                </a:solidFill>
                <a:effectLst/>
                <a:latin typeface="Times New Roman" panose="02020603050405020304" pitchFamily="18" charset="0"/>
              </a:rPr>
              <a:t>Compendium </a:t>
            </a:r>
            <a:r>
              <a:rPr lang="fr-FR" sz="1800" b="0" i="1" dirty="0" err="1">
                <a:solidFill>
                  <a:srgbClr val="000000"/>
                </a:solidFill>
                <a:effectLst/>
                <a:latin typeface="Times New Roman" panose="02020603050405020304" pitchFamily="18" charset="0"/>
              </a:rPr>
              <a:t>theologiae</a:t>
            </a:r>
            <a:r>
              <a:rPr lang="fr-FR" sz="1800" b="0" dirty="0">
                <a:solidFill>
                  <a:srgbClr val="000000"/>
                </a:solidFill>
                <a:effectLst/>
                <a:latin typeface="Times New Roman" panose="02020603050405020304" pitchFamily="18" charset="0"/>
              </a:rPr>
              <a:t> 	Abrégé de théologie</a:t>
            </a:r>
            <a:endParaRPr lang="fr-FR" sz="2000" b="0" dirty="0">
              <a:solidFill>
                <a:srgbClr val="000000"/>
              </a:solidFill>
              <a:effectLst/>
              <a:latin typeface="Times New Roman" panose="02020603050405020304" pitchFamily="18" charset="0"/>
            </a:endParaRPr>
          </a:p>
          <a:p>
            <a:pPr algn="just"/>
            <a:r>
              <a:rPr lang="fr-FR" sz="1800" b="0" i="1" dirty="0">
                <a:solidFill>
                  <a:srgbClr val="000000"/>
                </a:solidFill>
                <a:effectLst/>
                <a:latin typeface="Times New Roman" panose="02020603050405020304" pitchFamily="18" charset="0"/>
              </a:rPr>
              <a:t>	</a:t>
            </a:r>
            <a:r>
              <a:rPr lang="fr-FR" dirty="0">
                <a:solidFill>
                  <a:srgbClr val="000000"/>
                </a:solidFill>
                <a:latin typeface="Times New Roman" panose="02020603050405020304" pitchFamily="18" charset="0"/>
                <a:cs typeface="Times New Roman" panose="02020603050405020304" pitchFamily="18" charset="0"/>
              </a:rPr>
              <a:t> • </a:t>
            </a:r>
            <a:r>
              <a:rPr lang="fr-FR" sz="1800" b="0" i="1" dirty="0">
                <a:solidFill>
                  <a:srgbClr val="000000"/>
                </a:solidFill>
                <a:effectLst/>
                <a:latin typeface="Times New Roman" panose="02020603050405020304" pitchFamily="18" charset="0"/>
              </a:rPr>
              <a:t>De </a:t>
            </a:r>
            <a:r>
              <a:rPr lang="fr-FR" sz="1800" b="0" i="1" dirty="0" err="1">
                <a:solidFill>
                  <a:srgbClr val="000000"/>
                </a:solidFill>
                <a:effectLst/>
                <a:latin typeface="Times New Roman" panose="02020603050405020304" pitchFamily="18" charset="0"/>
              </a:rPr>
              <a:t>articulis</a:t>
            </a:r>
            <a:r>
              <a:rPr lang="fr-FR" sz="1800" b="0" i="1" dirty="0">
                <a:solidFill>
                  <a:srgbClr val="000000"/>
                </a:solidFill>
                <a:effectLst/>
                <a:latin typeface="Times New Roman" panose="02020603050405020304" pitchFamily="18" charset="0"/>
              </a:rPr>
              <a:t> </a:t>
            </a:r>
            <a:r>
              <a:rPr lang="fr-FR" sz="1800" b="0" i="1" dirty="0" err="1">
                <a:solidFill>
                  <a:srgbClr val="000000"/>
                </a:solidFill>
                <a:effectLst/>
                <a:latin typeface="Times New Roman" panose="02020603050405020304" pitchFamily="18" charset="0"/>
              </a:rPr>
              <a:t>fidei</a:t>
            </a:r>
            <a:r>
              <a:rPr lang="fr-FR" sz="1800" b="0" dirty="0">
                <a:solidFill>
                  <a:srgbClr val="000000"/>
                </a:solidFill>
                <a:effectLst/>
                <a:latin typeface="Times New Roman" panose="02020603050405020304" pitchFamily="18" charset="0"/>
              </a:rPr>
              <a:t> 		Des articles de la foi</a:t>
            </a:r>
            <a:endParaRPr lang="fr-FR" sz="2000" b="0" dirty="0">
              <a:solidFill>
                <a:srgbClr val="000000"/>
              </a:solidFill>
              <a:effectLst/>
              <a:latin typeface="Times New Roman" panose="02020603050405020304" pitchFamily="18" charset="0"/>
            </a:endParaRPr>
          </a:p>
          <a:p>
            <a:pPr algn="just"/>
            <a:r>
              <a:rPr lang="fr-FR" sz="1800" b="0" i="1" dirty="0">
                <a:solidFill>
                  <a:srgbClr val="000000"/>
                </a:solidFill>
                <a:effectLst/>
                <a:latin typeface="Times New Roman" panose="02020603050405020304" pitchFamily="18" charset="0"/>
              </a:rPr>
              <a:t>	</a:t>
            </a:r>
            <a:r>
              <a:rPr lang="fr-FR" dirty="0">
                <a:solidFill>
                  <a:srgbClr val="000000"/>
                </a:solidFill>
                <a:latin typeface="Times New Roman" panose="02020603050405020304" pitchFamily="18" charset="0"/>
                <a:cs typeface="Times New Roman" panose="02020603050405020304" pitchFamily="18" charset="0"/>
              </a:rPr>
              <a:t> • </a:t>
            </a:r>
            <a:r>
              <a:rPr lang="fr-FR" sz="1800" b="0" i="1" dirty="0">
                <a:solidFill>
                  <a:srgbClr val="000000"/>
                </a:solidFill>
                <a:effectLst/>
                <a:latin typeface="Times New Roman" panose="02020603050405020304" pitchFamily="18" charset="0"/>
              </a:rPr>
              <a:t>De </a:t>
            </a:r>
            <a:r>
              <a:rPr lang="fr-FR" sz="1800" b="0" i="1" dirty="0" err="1">
                <a:solidFill>
                  <a:srgbClr val="000000"/>
                </a:solidFill>
                <a:effectLst/>
                <a:latin typeface="Times New Roman" panose="02020603050405020304" pitchFamily="18" charset="0"/>
              </a:rPr>
              <a:t>rationibus</a:t>
            </a:r>
            <a:r>
              <a:rPr lang="fr-FR" sz="1800" b="0" i="1" dirty="0">
                <a:solidFill>
                  <a:srgbClr val="000000"/>
                </a:solidFill>
                <a:effectLst/>
                <a:latin typeface="Times New Roman" panose="02020603050405020304" pitchFamily="18" charset="0"/>
              </a:rPr>
              <a:t> </a:t>
            </a:r>
            <a:r>
              <a:rPr lang="fr-FR" sz="1800" b="0" i="1" dirty="0" err="1">
                <a:solidFill>
                  <a:srgbClr val="000000"/>
                </a:solidFill>
                <a:effectLst/>
                <a:latin typeface="Times New Roman" panose="02020603050405020304" pitchFamily="18" charset="0"/>
              </a:rPr>
              <a:t>fidei</a:t>
            </a:r>
            <a:r>
              <a:rPr lang="fr-FR" sz="1800" b="0" dirty="0">
                <a:solidFill>
                  <a:srgbClr val="000000"/>
                </a:solidFill>
                <a:effectLst/>
                <a:latin typeface="Times New Roman" panose="02020603050405020304" pitchFamily="18" charset="0"/>
              </a:rPr>
              <a:t> 	Des raisons de la foi</a:t>
            </a:r>
            <a:endParaRPr lang="fr-FR" sz="2000" b="0" dirty="0">
              <a:solidFill>
                <a:srgbClr val="000000"/>
              </a:solidFill>
              <a:effectLst/>
              <a:latin typeface="Times New Roman" panose="02020603050405020304" pitchFamily="18" charset="0"/>
            </a:endParaRPr>
          </a:p>
          <a:p>
            <a:pPr algn="just"/>
            <a:r>
              <a:rPr lang="fr-FR" sz="1800" b="0" i="1" dirty="0">
                <a:solidFill>
                  <a:srgbClr val="000000"/>
                </a:solidFill>
                <a:effectLst/>
                <a:latin typeface="Times New Roman" panose="02020603050405020304" pitchFamily="18" charset="0"/>
              </a:rPr>
              <a:t>	</a:t>
            </a:r>
            <a:r>
              <a:rPr lang="fr-FR" dirty="0">
                <a:solidFill>
                  <a:srgbClr val="000000"/>
                </a:solidFill>
                <a:latin typeface="Times New Roman" panose="02020603050405020304" pitchFamily="18" charset="0"/>
                <a:cs typeface="Times New Roman" panose="02020603050405020304" pitchFamily="18" charset="0"/>
              </a:rPr>
              <a:t> • </a:t>
            </a:r>
            <a:r>
              <a:rPr lang="fr-FR" sz="1800" b="0" i="1" dirty="0">
                <a:solidFill>
                  <a:srgbClr val="000000"/>
                </a:solidFill>
                <a:effectLst/>
                <a:latin typeface="Times New Roman" panose="02020603050405020304" pitchFamily="18" charset="0"/>
              </a:rPr>
              <a:t>De forma </a:t>
            </a:r>
            <a:r>
              <a:rPr lang="fr-FR" sz="1800" b="0" i="1" dirty="0" err="1">
                <a:solidFill>
                  <a:srgbClr val="000000"/>
                </a:solidFill>
                <a:effectLst/>
                <a:latin typeface="Times New Roman" panose="02020603050405020304" pitchFamily="18" charset="0"/>
              </a:rPr>
              <a:t>absolutionis</a:t>
            </a:r>
            <a:r>
              <a:rPr lang="fr-FR" sz="1800" b="0" dirty="0">
                <a:solidFill>
                  <a:srgbClr val="000000"/>
                </a:solidFill>
                <a:effectLst/>
                <a:latin typeface="Times New Roman" panose="02020603050405020304" pitchFamily="18" charset="0"/>
              </a:rPr>
              <a:t> 	De la formule de l’absolution</a:t>
            </a:r>
            <a:endParaRPr lang="fr-FR" sz="2000" b="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9515708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59000">
              <a:srgbClr val="FFFF99">
                <a:lumMod val="90000"/>
                <a:lumOff val="10000"/>
              </a:srgbClr>
            </a:gs>
            <a:gs pos="0">
              <a:schemeClr val="accent4">
                <a:lumMod val="60000"/>
                <a:lumOff val="40000"/>
              </a:schemeClr>
            </a:gs>
            <a:gs pos="100000">
              <a:schemeClr val="accent6">
                <a:lumMod val="60000"/>
                <a:lumOff val="40000"/>
              </a:schemeClr>
            </a:gs>
          </a:gsLst>
          <a:path path="circle">
            <a:fillToRect l="100000" t="100000"/>
          </a:path>
        </a:gradFill>
        <a:effectLst/>
      </p:bgPr>
    </p:bg>
    <p:spTree>
      <p:nvGrpSpPr>
        <p:cNvPr id="1" name="">
          <a:extLst>
            <a:ext uri="{FF2B5EF4-FFF2-40B4-BE49-F238E27FC236}">
              <a16:creationId xmlns:a16="http://schemas.microsoft.com/office/drawing/2014/main" id="{A45FFB6C-00BB-F258-EEA9-C3D0248986F6}"/>
            </a:ext>
          </a:extLst>
        </p:cNvPr>
        <p:cNvGrpSpPr/>
        <p:nvPr/>
      </p:nvGrpSpPr>
      <p:grpSpPr>
        <a:xfrm>
          <a:off x="0" y="0"/>
          <a:ext cx="0" cy="0"/>
          <a:chOff x="0" y="0"/>
          <a:chExt cx="0" cy="0"/>
        </a:xfrm>
      </p:grpSpPr>
      <p:sp>
        <p:nvSpPr>
          <p:cNvPr id="3" name="ZoneTexte 2">
            <a:extLst>
              <a:ext uri="{FF2B5EF4-FFF2-40B4-BE49-F238E27FC236}">
                <a16:creationId xmlns:a16="http://schemas.microsoft.com/office/drawing/2014/main" id="{6A0634E4-F933-C4CD-20AF-D794B84ADE44}"/>
              </a:ext>
            </a:extLst>
          </p:cNvPr>
          <p:cNvSpPr txBox="1"/>
          <p:nvPr/>
        </p:nvSpPr>
        <p:spPr>
          <a:xfrm>
            <a:off x="668777" y="688592"/>
            <a:ext cx="9545266" cy="4216539"/>
          </a:xfrm>
          <a:prstGeom prst="rect">
            <a:avLst/>
          </a:prstGeom>
          <a:noFill/>
        </p:spPr>
        <p:txBody>
          <a:bodyPr wrap="square">
            <a:spAutoFit/>
          </a:bodyPr>
          <a:lstStyle/>
          <a:p>
            <a:pPr algn="just" rtl="0">
              <a:buNone/>
            </a:pPr>
            <a:r>
              <a:rPr lang="fr-FR" sz="2400" b="1" dirty="0">
                <a:solidFill>
                  <a:srgbClr val="000000"/>
                </a:solidFill>
                <a:effectLst/>
                <a:latin typeface="Times New Roman" panose="02020603050405020304" pitchFamily="18" charset="0"/>
              </a:rPr>
              <a:t>7. Œuvres liturgiques</a:t>
            </a:r>
            <a:endParaRPr lang="fr-FR" sz="2800" b="1" dirty="0">
              <a:solidFill>
                <a:srgbClr val="000000"/>
              </a:solidFill>
              <a:effectLst/>
              <a:latin typeface="Times New Roman" panose="02020603050405020304" pitchFamily="18" charset="0"/>
            </a:endParaRPr>
          </a:p>
          <a:p>
            <a:pPr algn="just"/>
            <a:r>
              <a:rPr lang="fr-FR" sz="2000" dirty="0">
                <a:solidFill>
                  <a:srgbClr val="000000"/>
                </a:solidFill>
                <a:latin typeface="Times New Roman" panose="02020603050405020304" pitchFamily="18" charset="0"/>
                <a:cs typeface="Times New Roman" panose="02020603050405020304" pitchFamily="18" charset="0"/>
              </a:rPr>
              <a:t>	</a:t>
            </a:r>
            <a:r>
              <a:rPr lang="fr-FR" sz="2000" i="1" dirty="0">
                <a:solidFill>
                  <a:srgbClr val="000000"/>
                </a:solidFill>
                <a:latin typeface="Times New Roman" panose="02020603050405020304" pitchFamily="18" charset="0"/>
                <a:cs typeface="Times New Roman" panose="02020603050405020304" pitchFamily="18" charset="0"/>
              </a:rPr>
              <a:t>• </a:t>
            </a:r>
            <a:r>
              <a:rPr lang="fr-FR" sz="1800" b="0" i="1" dirty="0" err="1">
                <a:solidFill>
                  <a:srgbClr val="000000"/>
                </a:solidFill>
                <a:effectLst/>
                <a:latin typeface="Times New Roman" panose="02020603050405020304" pitchFamily="18" charset="0"/>
              </a:rPr>
              <a:t>Pange</a:t>
            </a:r>
            <a:r>
              <a:rPr lang="fr-FR" sz="1800" b="0" i="1" dirty="0">
                <a:solidFill>
                  <a:srgbClr val="000000"/>
                </a:solidFill>
                <a:effectLst/>
                <a:latin typeface="Times New Roman" panose="02020603050405020304" pitchFamily="18" charset="0"/>
              </a:rPr>
              <a:t> lingua</a:t>
            </a:r>
            <a:endParaRPr lang="fr-FR" sz="2000" b="0" i="1" dirty="0">
              <a:solidFill>
                <a:srgbClr val="000000"/>
              </a:solidFill>
              <a:effectLst/>
              <a:latin typeface="Times New Roman" panose="02020603050405020304" pitchFamily="18" charset="0"/>
            </a:endParaRPr>
          </a:p>
          <a:p>
            <a:pPr algn="just" rtl="0">
              <a:buNone/>
            </a:pPr>
            <a:r>
              <a:rPr lang="fr-FR" sz="2000" b="0" i="1" dirty="0">
                <a:solidFill>
                  <a:srgbClr val="000000"/>
                </a:solidFill>
                <a:effectLst/>
                <a:latin typeface="Times New Roman" panose="02020603050405020304" pitchFamily="18" charset="0"/>
              </a:rPr>
              <a:t>	• </a:t>
            </a:r>
            <a:r>
              <a:rPr lang="fr-FR" sz="1800" b="0" i="1" dirty="0" err="1">
                <a:solidFill>
                  <a:srgbClr val="000000"/>
                </a:solidFill>
                <a:effectLst/>
                <a:latin typeface="Times New Roman" panose="02020603050405020304" pitchFamily="18" charset="0"/>
              </a:rPr>
              <a:t>Tantum</a:t>
            </a:r>
            <a:r>
              <a:rPr lang="fr-FR" sz="1800" b="0" i="1" dirty="0">
                <a:solidFill>
                  <a:srgbClr val="000000"/>
                </a:solidFill>
                <a:effectLst/>
                <a:latin typeface="Times New Roman" panose="02020603050405020304" pitchFamily="18" charset="0"/>
              </a:rPr>
              <a:t> ergo</a:t>
            </a:r>
            <a:endParaRPr lang="fr-FR" sz="2000" b="0" i="1" dirty="0">
              <a:solidFill>
                <a:srgbClr val="000000"/>
              </a:solidFill>
              <a:effectLst/>
              <a:latin typeface="Times New Roman" panose="02020603050405020304" pitchFamily="18" charset="0"/>
            </a:endParaRPr>
          </a:p>
          <a:p>
            <a:pPr algn="just" rtl="0">
              <a:buNone/>
            </a:pPr>
            <a:r>
              <a:rPr lang="fr-FR" sz="2000" b="0" i="1" dirty="0">
                <a:solidFill>
                  <a:srgbClr val="000000"/>
                </a:solidFill>
                <a:effectLst/>
                <a:latin typeface="Times New Roman" panose="02020603050405020304" pitchFamily="18" charset="0"/>
              </a:rPr>
              <a:t>	• </a:t>
            </a:r>
            <a:r>
              <a:rPr lang="fr-FR" sz="1800" b="0" i="1" dirty="0">
                <a:solidFill>
                  <a:srgbClr val="000000"/>
                </a:solidFill>
                <a:effectLst/>
                <a:latin typeface="Times New Roman" panose="02020603050405020304" pitchFamily="18" charset="0"/>
              </a:rPr>
              <a:t>Lauda Sion</a:t>
            </a:r>
            <a:endParaRPr lang="fr-FR" sz="2000" b="0" i="1" dirty="0">
              <a:solidFill>
                <a:srgbClr val="000000"/>
              </a:solidFill>
              <a:effectLst/>
              <a:latin typeface="Times New Roman" panose="02020603050405020304" pitchFamily="18" charset="0"/>
            </a:endParaRPr>
          </a:p>
          <a:p>
            <a:pPr algn="just" rtl="0">
              <a:buNone/>
            </a:pPr>
            <a:r>
              <a:rPr lang="fr-FR" sz="2000" b="0" i="1" dirty="0">
                <a:solidFill>
                  <a:srgbClr val="000000"/>
                </a:solidFill>
                <a:effectLst/>
                <a:latin typeface="Times New Roman" panose="02020603050405020304" pitchFamily="18" charset="0"/>
              </a:rPr>
              <a:t>	• </a:t>
            </a:r>
            <a:r>
              <a:rPr lang="fr-FR" sz="1800" b="0" i="1" dirty="0" err="1">
                <a:solidFill>
                  <a:srgbClr val="000000"/>
                </a:solidFill>
                <a:effectLst/>
                <a:latin typeface="Times New Roman" panose="02020603050405020304" pitchFamily="18" charset="0"/>
              </a:rPr>
              <a:t>Adoro</a:t>
            </a:r>
            <a:r>
              <a:rPr lang="fr-FR" sz="1800" b="0" i="1" dirty="0">
                <a:solidFill>
                  <a:srgbClr val="000000"/>
                </a:solidFill>
                <a:effectLst/>
                <a:latin typeface="Times New Roman" panose="02020603050405020304" pitchFamily="18" charset="0"/>
              </a:rPr>
              <a:t> te </a:t>
            </a:r>
            <a:r>
              <a:rPr lang="fr-FR" sz="1800" b="0" i="1" dirty="0" err="1">
                <a:solidFill>
                  <a:srgbClr val="000000"/>
                </a:solidFill>
                <a:effectLst/>
                <a:latin typeface="Times New Roman" panose="02020603050405020304" pitchFamily="18" charset="0"/>
              </a:rPr>
              <a:t>devote</a:t>
            </a:r>
            <a:endParaRPr lang="fr-FR" sz="2000" b="0" i="1" dirty="0">
              <a:solidFill>
                <a:srgbClr val="000000"/>
              </a:solidFill>
              <a:effectLst/>
              <a:latin typeface="Times New Roman" panose="02020603050405020304" pitchFamily="18" charset="0"/>
            </a:endParaRPr>
          </a:p>
          <a:p>
            <a:pPr algn="just" rtl="0">
              <a:buNone/>
            </a:pPr>
            <a:r>
              <a:rPr lang="fr-FR" sz="2000" b="0" i="1" dirty="0">
                <a:solidFill>
                  <a:srgbClr val="000000"/>
                </a:solidFill>
                <a:effectLst/>
                <a:latin typeface="Times New Roman" panose="02020603050405020304" pitchFamily="18" charset="0"/>
              </a:rPr>
              <a:t>	• </a:t>
            </a:r>
            <a:r>
              <a:rPr lang="fr-FR" sz="1800" b="0" i="1" dirty="0">
                <a:solidFill>
                  <a:srgbClr val="000000"/>
                </a:solidFill>
                <a:effectLst/>
                <a:latin typeface="Times New Roman" panose="02020603050405020304" pitchFamily="18" charset="0"/>
              </a:rPr>
              <a:t>Sacris </a:t>
            </a:r>
            <a:r>
              <a:rPr lang="fr-FR" sz="1800" b="0" i="1" dirty="0" err="1">
                <a:solidFill>
                  <a:srgbClr val="000000"/>
                </a:solidFill>
                <a:effectLst/>
                <a:latin typeface="Times New Roman" panose="02020603050405020304" pitchFamily="18" charset="0"/>
              </a:rPr>
              <a:t>solemniis</a:t>
            </a:r>
            <a:endParaRPr lang="fr-FR" sz="2000" b="0" i="1" dirty="0">
              <a:solidFill>
                <a:srgbClr val="000000"/>
              </a:solidFill>
              <a:effectLst/>
              <a:latin typeface="Times New Roman" panose="02020603050405020304" pitchFamily="18" charset="0"/>
            </a:endParaRPr>
          </a:p>
          <a:p>
            <a:pPr algn="just" rtl="0">
              <a:buNone/>
            </a:pPr>
            <a:br>
              <a:rPr lang="fr-FR" sz="2000" b="0" dirty="0">
                <a:solidFill>
                  <a:srgbClr val="000000"/>
                </a:solidFill>
                <a:effectLst/>
                <a:latin typeface="Times New Roman" panose="02020603050405020304" pitchFamily="18" charset="0"/>
              </a:rPr>
            </a:br>
            <a:endParaRPr lang="fr-FR" sz="2000" b="0" dirty="0">
              <a:solidFill>
                <a:srgbClr val="000000"/>
              </a:solidFill>
              <a:effectLst/>
              <a:latin typeface="Times New Roman" panose="02020603050405020304" pitchFamily="18" charset="0"/>
            </a:endParaRPr>
          </a:p>
          <a:p>
            <a:pPr algn="just" rtl="0">
              <a:buNone/>
            </a:pPr>
            <a:r>
              <a:rPr lang="fr-FR" sz="2400" b="1" dirty="0">
                <a:solidFill>
                  <a:srgbClr val="000000"/>
                </a:solidFill>
                <a:effectLst/>
                <a:latin typeface="Times New Roman" panose="02020603050405020304" pitchFamily="18" charset="0"/>
              </a:rPr>
              <a:t>8. Catéchèses et explications de la foi</a:t>
            </a:r>
            <a:endParaRPr lang="fr-FR" sz="2800" b="1" dirty="0">
              <a:solidFill>
                <a:srgbClr val="000000"/>
              </a:solidFill>
              <a:effectLst/>
              <a:latin typeface="Times New Roman" panose="02020603050405020304" pitchFamily="18" charset="0"/>
            </a:endParaRPr>
          </a:p>
          <a:p>
            <a:pPr algn="just" rtl="0">
              <a:buNone/>
            </a:pPr>
            <a:r>
              <a:rPr lang="fr-FR" sz="2000" b="0" dirty="0">
                <a:solidFill>
                  <a:srgbClr val="000000"/>
                </a:solidFill>
                <a:effectLst/>
                <a:latin typeface="Times New Roman" panose="02020603050405020304" pitchFamily="18" charset="0"/>
              </a:rPr>
              <a:t>	• </a:t>
            </a:r>
            <a:r>
              <a:rPr lang="fr-FR" sz="1800" b="0" dirty="0">
                <a:solidFill>
                  <a:srgbClr val="000000"/>
                </a:solidFill>
                <a:effectLst/>
                <a:latin typeface="Times New Roman" panose="02020603050405020304" pitchFamily="18" charset="0"/>
              </a:rPr>
              <a:t>Commentaire du </a:t>
            </a:r>
            <a:r>
              <a:rPr lang="fr-FR" sz="1800" b="0" i="1" dirty="0">
                <a:solidFill>
                  <a:srgbClr val="000000"/>
                </a:solidFill>
                <a:effectLst/>
                <a:latin typeface="Times New Roman" panose="02020603050405020304" pitchFamily="18" charset="0"/>
              </a:rPr>
              <a:t>Credo</a:t>
            </a:r>
            <a:endParaRPr lang="fr-FR" sz="2000" b="0" i="1" dirty="0">
              <a:solidFill>
                <a:srgbClr val="000000"/>
              </a:solidFill>
              <a:effectLst/>
              <a:latin typeface="Times New Roman" panose="02020603050405020304" pitchFamily="18" charset="0"/>
            </a:endParaRPr>
          </a:p>
          <a:p>
            <a:pPr algn="just" rtl="0">
              <a:buNone/>
            </a:pPr>
            <a:r>
              <a:rPr lang="fr-FR" sz="2000" b="0" dirty="0">
                <a:solidFill>
                  <a:srgbClr val="000000"/>
                </a:solidFill>
                <a:effectLst/>
                <a:latin typeface="Times New Roman" panose="02020603050405020304" pitchFamily="18" charset="0"/>
              </a:rPr>
              <a:t>	• </a:t>
            </a:r>
            <a:r>
              <a:rPr lang="fr-FR" sz="1800" b="0" dirty="0">
                <a:solidFill>
                  <a:srgbClr val="000000"/>
                </a:solidFill>
                <a:effectLst/>
                <a:latin typeface="Times New Roman" panose="02020603050405020304" pitchFamily="18" charset="0"/>
              </a:rPr>
              <a:t>Commentaire du </a:t>
            </a:r>
            <a:r>
              <a:rPr lang="fr-FR" sz="1800" b="0" i="1" dirty="0">
                <a:solidFill>
                  <a:srgbClr val="000000"/>
                </a:solidFill>
                <a:effectLst/>
                <a:latin typeface="Times New Roman" panose="02020603050405020304" pitchFamily="18" charset="0"/>
              </a:rPr>
              <a:t>Pater Noster</a:t>
            </a:r>
            <a:endParaRPr lang="fr-FR" sz="2000" b="0" i="1" dirty="0">
              <a:solidFill>
                <a:srgbClr val="000000"/>
              </a:solidFill>
              <a:effectLst/>
              <a:latin typeface="Times New Roman" panose="02020603050405020304" pitchFamily="18" charset="0"/>
            </a:endParaRPr>
          </a:p>
          <a:p>
            <a:pPr algn="just" rtl="0">
              <a:buNone/>
            </a:pPr>
            <a:r>
              <a:rPr lang="fr-FR" sz="2000" b="0" dirty="0">
                <a:solidFill>
                  <a:srgbClr val="000000"/>
                </a:solidFill>
                <a:effectLst/>
                <a:latin typeface="Times New Roman" panose="02020603050405020304" pitchFamily="18" charset="0"/>
              </a:rPr>
              <a:t>	• </a:t>
            </a:r>
            <a:r>
              <a:rPr lang="fr-FR" sz="1800" b="0" dirty="0">
                <a:solidFill>
                  <a:srgbClr val="000000"/>
                </a:solidFill>
                <a:effectLst/>
                <a:latin typeface="Times New Roman" panose="02020603050405020304" pitchFamily="18" charset="0"/>
              </a:rPr>
              <a:t>Commentaire de l’</a:t>
            </a:r>
            <a:r>
              <a:rPr lang="fr-FR" sz="1800" b="0" i="1" dirty="0">
                <a:solidFill>
                  <a:srgbClr val="000000"/>
                </a:solidFill>
                <a:effectLst/>
                <a:latin typeface="Times New Roman" panose="02020603050405020304" pitchFamily="18" charset="0"/>
              </a:rPr>
              <a:t>Ave Maria</a:t>
            </a:r>
            <a:endParaRPr lang="fr-FR" sz="2000" b="0" i="1" dirty="0">
              <a:solidFill>
                <a:srgbClr val="000000"/>
              </a:solidFill>
              <a:effectLst/>
              <a:latin typeface="Times New Roman" panose="02020603050405020304" pitchFamily="18" charset="0"/>
            </a:endParaRPr>
          </a:p>
          <a:p>
            <a:pPr algn="just" rtl="0">
              <a:buNone/>
            </a:pPr>
            <a:r>
              <a:rPr lang="fr-FR" sz="2000" b="0" dirty="0">
                <a:solidFill>
                  <a:srgbClr val="000000"/>
                </a:solidFill>
                <a:effectLst/>
                <a:latin typeface="Times New Roman" panose="02020603050405020304" pitchFamily="18" charset="0"/>
              </a:rPr>
              <a:t>	• </a:t>
            </a:r>
            <a:r>
              <a:rPr lang="fr-FR" sz="1800" b="0" dirty="0">
                <a:solidFill>
                  <a:srgbClr val="000000"/>
                </a:solidFill>
                <a:effectLst/>
                <a:latin typeface="Times New Roman" panose="02020603050405020304" pitchFamily="18" charset="0"/>
              </a:rPr>
              <a:t>Commentaire des Dix Commandements</a:t>
            </a:r>
            <a:endParaRPr lang="fr-FR" sz="2000" b="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16693232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59000">
              <a:srgbClr val="FFFF99">
                <a:lumMod val="90000"/>
                <a:lumOff val="10000"/>
              </a:srgbClr>
            </a:gs>
            <a:gs pos="0">
              <a:schemeClr val="accent4">
                <a:lumMod val="60000"/>
                <a:lumOff val="40000"/>
              </a:schemeClr>
            </a:gs>
            <a:gs pos="100000">
              <a:schemeClr val="accent6">
                <a:lumMod val="60000"/>
                <a:lumOff val="40000"/>
              </a:schemeClr>
            </a:gs>
          </a:gsLst>
          <a:path path="circle">
            <a:fillToRect l="100000" t="100000"/>
          </a:path>
        </a:gradFill>
        <a:effectLst/>
      </p:bgPr>
    </p:bg>
    <p:spTree>
      <p:nvGrpSpPr>
        <p:cNvPr id="1" name="">
          <a:extLst>
            <a:ext uri="{FF2B5EF4-FFF2-40B4-BE49-F238E27FC236}">
              <a16:creationId xmlns:a16="http://schemas.microsoft.com/office/drawing/2014/main" id="{DDAD9F1A-7E2E-BA04-A570-162B69596B05}"/>
            </a:ext>
          </a:extLst>
        </p:cNvPr>
        <p:cNvGrpSpPr/>
        <p:nvPr/>
      </p:nvGrpSpPr>
      <p:grpSpPr>
        <a:xfrm>
          <a:off x="0" y="0"/>
          <a:ext cx="0" cy="0"/>
          <a:chOff x="0" y="0"/>
          <a:chExt cx="0" cy="0"/>
        </a:xfrm>
      </p:grpSpPr>
      <p:sp>
        <p:nvSpPr>
          <p:cNvPr id="2" name="ZoneTexte 1">
            <a:extLst>
              <a:ext uri="{FF2B5EF4-FFF2-40B4-BE49-F238E27FC236}">
                <a16:creationId xmlns:a16="http://schemas.microsoft.com/office/drawing/2014/main" id="{FF322645-F915-F89C-9015-1F06F55994BB}"/>
              </a:ext>
            </a:extLst>
          </p:cNvPr>
          <p:cNvSpPr txBox="1"/>
          <p:nvPr/>
        </p:nvSpPr>
        <p:spPr>
          <a:xfrm>
            <a:off x="1741251" y="154446"/>
            <a:ext cx="7344383" cy="523220"/>
          </a:xfrm>
          <a:prstGeom prst="rect">
            <a:avLst/>
          </a:prstGeom>
          <a:noFill/>
        </p:spPr>
        <p:txBody>
          <a:bodyPr wrap="square">
            <a:spAutoFit/>
          </a:bodyPr>
          <a:lstStyle/>
          <a:p>
            <a:pPr algn="ctr" rtl="0">
              <a:buNone/>
            </a:pPr>
            <a:r>
              <a:rPr lang="fr-FR" sz="2800" b="1" dirty="0">
                <a:solidFill>
                  <a:srgbClr val="000000"/>
                </a:solidFill>
                <a:effectLst/>
                <a:latin typeface="Times New Roman" panose="02020603050405020304" pitchFamily="18" charset="0"/>
              </a:rPr>
              <a:t>Quelques aspects de sa pensée</a:t>
            </a:r>
            <a:endParaRPr lang="fr-FR" sz="3200" b="1" dirty="0">
              <a:solidFill>
                <a:srgbClr val="000000"/>
              </a:solidFill>
              <a:effectLst/>
              <a:latin typeface="Times New Roman" panose="02020603050405020304" pitchFamily="18" charset="0"/>
            </a:endParaRPr>
          </a:p>
        </p:txBody>
      </p:sp>
      <p:sp>
        <p:nvSpPr>
          <p:cNvPr id="4" name="ZoneTexte 3">
            <a:extLst>
              <a:ext uri="{FF2B5EF4-FFF2-40B4-BE49-F238E27FC236}">
                <a16:creationId xmlns:a16="http://schemas.microsoft.com/office/drawing/2014/main" id="{FFE5ED49-664B-663E-AB15-67B0432265D2}"/>
              </a:ext>
            </a:extLst>
          </p:cNvPr>
          <p:cNvSpPr txBox="1"/>
          <p:nvPr/>
        </p:nvSpPr>
        <p:spPr>
          <a:xfrm>
            <a:off x="415857" y="1004208"/>
            <a:ext cx="3942134" cy="369332"/>
          </a:xfrm>
          <a:prstGeom prst="rect">
            <a:avLst/>
          </a:prstGeom>
          <a:noFill/>
        </p:spPr>
        <p:txBody>
          <a:bodyPr wrap="square">
            <a:spAutoFit/>
          </a:bodyPr>
          <a:lstStyle/>
          <a:p>
            <a:pPr rtl="0"/>
            <a:r>
              <a:rPr lang="fr-FR" sz="1800" b="0" dirty="0">
                <a:solidFill>
                  <a:srgbClr val="000000"/>
                </a:solidFill>
                <a:effectLst/>
                <a:latin typeface="Times New Roman, serif"/>
              </a:rPr>
              <a:t>La foi et la raison ne se contredisent pas</a:t>
            </a:r>
            <a:endParaRPr lang="fr-FR" sz="2000" b="0" dirty="0">
              <a:solidFill>
                <a:srgbClr val="000000"/>
              </a:solidFill>
              <a:effectLst/>
              <a:latin typeface="Times New Roman" panose="02020603050405020304" pitchFamily="18" charset="0"/>
            </a:endParaRPr>
          </a:p>
        </p:txBody>
      </p:sp>
      <p:sp>
        <p:nvSpPr>
          <p:cNvPr id="5" name="ZoneTexte 4">
            <a:extLst>
              <a:ext uri="{FF2B5EF4-FFF2-40B4-BE49-F238E27FC236}">
                <a16:creationId xmlns:a16="http://schemas.microsoft.com/office/drawing/2014/main" id="{5D5C2FC8-807F-BFEC-681A-EFD6B257281C}"/>
              </a:ext>
            </a:extLst>
          </p:cNvPr>
          <p:cNvSpPr txBox="1"/>
          <p:nvPr/>
        </p:nvSpPr>
        <p:spPr>
          <a:xfrm>
            <a:off x="7241432" y="981118"/>
            <a:ext cx="3264440" cy="369332"/>
          </a:xfrm>
          <a:prstGeom prst="rect">
            <a:avLst/>
          </a:prstGeom>
          <a:noFill/>
        </p:spPr>
        <p:txBody>
          <a:bodyPr wrap="square">
            <a:spAutoFit/>
          </a:bodyPr>
          <a:lstStyle/>
          <a:p>
            <a:pPr rtl="0"/>
            <a:r>
              <a:rPr lang="fr-FR" sz="1800" b="0" dirty="0">
                <a:solidFill>
                  <a:srgbClr val="000000"/>
                </a:solidFill>
                <a:effectLst/>
                <a:latin typeface="Times New Roman, serif"/>
              </a:rPr>
              <a:t>La "christianisation" d'Aristote</a:t>
            </a:r>
            <a:endParaRPr lang="fr-FR" sz="2000" b="0" dirty="0">
              <a:solidFill>
                <a:srgbClr val="000000"/>
              </a:solidFill>
              <a:effectLst/>
              <a:latin typeface="Times New Roman" panose="02020603050405020304" pitchFamily="18" charset="0"/>
            </a:endParaRPr>
          </a:p>
        </p:txBody>
      </p:sp>
      <p:sp>
        <p:nvSpPr>
          <p:cNvPr id="6" name="ZoneTexte 5">
            <a:extLst>
              <a:ext uri="{FF2B5EF4-FFF2-40B4-BE49-F238E27FC236}">
                <a16:creationId xmlns:a16="http://schemas.microsoft.com/office/drawing/2014/main" id="{6B0349E5-8955-1C9E-B830-9EDE53B4C78F}"/>
              </a:ext>
            </a:extLst>
          </p:cNvPr>
          <p:cNvSpPr txBox="1"/>
          <p:nvPr/>
        </p:nvSpPr>
        <p:spPr>
          <a:xfrm>
            <a:off x="2435968" y="1760227"/>
            <a:ext cx="6649666" cy="369332"/>
          </a:xfrm>
          <a:prstGeom prst="rect">
            <a:avLst/>
          </a:prstGeom>
          <a:noFill/>
        </p:spPr>
        <p:txBody>
          <a:bodyPr wrap="square">
            <a:spAutoFit/>
          </a:bodyPr>
          <a:lstStyle/>
          <a:p>
            <a:pPr rtl="0"/>
            <a:r>
              <a:rPr lang="fr-FR" sz="1800" b="0" dirty="0">
                <a:solidFill>
                  <a:srgbClr val="000000"/>
                </a:solidFill>
                <a:effectLst/>
                <a:latin typeface="Times New Roman, serif"/>
              </a:rPr>
              <a:t>Dieu est l’Être même, la cause de l’existence de tout ce qui existe</a:t>
            </a:r>
            <a:endParaRPr lang="fr-FR" sz="2000" b="0" dirty="0">
              <a:solidFill>
                <a:srgbClr val="000000"/>
              </a:solidFill>
              <a:effectLst/>
              <a:latin typeface="Times New Roman" panose="02020603050405020304" pitchFamily="18" charset="0"/>
            </a:endParaRPr>
          </a:p>
        </p:txBody>
      </p:sp>
      <p:sp>
        <p:nvSpPr>
          <p:cNvPr id="7" name="ZoneTexte 6">
            <a:extLst>
              <a:ext uri="{FF2B5EF4-FFF2-40B4-BE49-F238E27FC236}">
                <a16:creationId xmlns:a16="http://schemas.microsoft.com/office/drawing/2014/main" id="{B0B00567-45CC-29D7-7C7A-74DF4CA3B9E1}"/>
              </a:ext>
            </a:extLst>
          </p:cNvPr>
          <p:cNvSpPr txBox="1"/>
          <p:nvPr/>
        </p:nvSpPr>
        <p:spPr>
          <a:xfrm>
            <a:off x="3479461" y="2482268"/>
            <a:ext cx="3449673" cy="646331"/>
          </a:xfrm>
          <a:prstGeom prst="rect">
            <a:avLst/>
          </a:prstGeom>
          <a:noFill/>
        </p:spPr>
        <p:txBody>
          <a:bodyPr wrap="square">
            <a:spAutoFit/>
          </a:bodyPr>
          <a:lstStyle/>
          <a:p>
            <a:pPr algn="ctr" rtl="0"/>
            <a:r>
              <a:rPr lang="fr-FR" sz="1800" b="0" dirty="0">
                <a:solidFill>
                  <a:srgbClr val="000000"/>
                </a:solidFill>
                <a:effectLst/>
                <a:latin typeface="Times New Roman, serif"/>
              </a:rPr>
              <a:t>L’ordre naturel / l’ordre surnaturel</a:t>
            </a:r>
          </a:p>
          <a:p>
            <a:pPr algn="ctr" rtl="0"/>
            <a:r>
              <a:rPr lang="fr-FR" sz="1800" b="0" dirty="0">
                <a:solidFill>
                  <a:srgbClr val="000000"/>
                </a:solidFill>
                <a:effectLst/>
                <a:latin typeface="Times New Roman, serif"/>
              </a:rPr>
              <a:t>La grâce élève la nature</a:t>
            </a:r>
            <a:endParaRPr lang="fr-FR" sz="2000" b="0" dirty="0">
              <a:solidFill>
                <a:srgbClr val="000000"/>
              </a:solidFill>
              <a:effectLst/>
              <a:latin typeface="Times New Roman" panose="02020603050405020304" pitchFamily="18" charset="0"/>
            </a:endParaRPr>
          </a:p>
        </p:txBody>
      </p:sp>
      <p:sp>
        <p:nvSpPr>
          <p:cNvPr id="9" name="ZoneTexte 8">
            <a:extLst>
              <a:ext uri="{FF2B5EF4-FFF2-40B4-BE49-F238E27FC236}">
                <a16:creationId xmlns:a16="http://schemas.microsoft.com/office/drawing/2014/main" id="{6462A233-A34F-B0F2-4B55-79F2483D3331}"/>
              </a:ext>
            </a:extLst>
          </p:cNvPr>
          <p:cNvSpPr txBox="1"/>
          <p:nvPr/>
        </p:nvSpPr>
        <p:spPr>
          <a:xfrm>
            <a:off x="520431" y="3198874"/>
            <a:ext cx="5345348" cy="369332"/>
          </a:xfrm>
          <a:prstGeom prst="rect">
            <a:avLst/>
          </a:prstGeom>
          <a:noFill/>
        </p:spPr>
        <p:txBody>
          <a:bodyPr wrap="square">
            <a:spAutoFit/>
          </a:bodyPr>
          <a:lstStyle/>
          <a:p>
            <a:pPr algn="just" rtl="0">
              <a:buNone/>
            </a:pPr>
            <a:r>
              <a:rPr lang="fr-FR" sz="1800" b="0" dirty="0">
                <a:solidFill>
                  <a:srgbClr val="000000"/>
                </a:solidFill>
                <a:effectLst/>
                <a:latin typeface="Times New Roman, serif"/>
              </a:rPr>
              <a:t>L’homme est corps et âme</a:t>
            </a:r>
            <a:endParaRPr lang="fr-FR" sz="2800" b="0" dirty="0">
              <a:solidFill>
                <a:srgbClr val="000000"/>
              </a:solidFill>
              <a:effectLst/>
              <a:latin typeface="Arial" panose="020B0604020202020204" pitchFamily="34" charset="0"/>
            </a:endParaRPr>
          </a:p>
        </p:txBody>
      </p:sp>
      <p:sp>
        <p:nvSpPr>
          <p:cNvPr id="11" name="ZoneTexte 10">
            <a:extLst>
              <a:ext uri="{FF2B5EF4-FFF2-40B4-BE49-F238E27FC236}">
                <a16:creationId xmlns:a16="http://schemas.microsoft.com/office/drawing/2014/main" id="{9DD9BC09-0148-3BE3-73D5-B3C154CCBAEC}"/>
              </a:ext>
            </a:extLst>
          </p:cNvPr>
          <p:cNvSpPr txBox="1"/>
          <p:nvPr/>
        </p:nvSpPr>
        <p:spPr>
          <a:xfrm>
            <a:off x="3926933" y="3684926"/>
            <a:ext cx="5593404" cy="369332"/>
          </a:xfrm>
          <a:prstGeom prst="rect">
            <a:avLst/>
          </a:prstGeom>
          <a:noFill/>
        </p:spPr>
        <p:txBody>
          <a:bodyPr wrap="square">
            <a:spAutoFit/>
          </a:bodyPr>
          <a:lstStyle/>
          <a:p>
            <a:pPr algn="just" rtl="0">
              <a:buNone/>
            </a:pPr>
            <a:r>
              <a:rPr lang="fr-FR" sz="1800" b="0" dirty="0">
                <a:solidFill>
                  <a:srgbClr val="000000"/>
                </a:solidFill>
                <a:effectLst/>
                <a:latin typeface="Times New Roman, serif"/>
              </a:rPr>
              <a:t>Le but de l’homme : le bonheur</a:t>
            </a:r>
            <a:endParaRPr lang="fr-FR" sz="2800" b="0" dirty="0">
              <a:solidFill>
                <a:srgbClr val="000000"/>
              </a:solidFill>
              <a:effectLst/>
              <a:latin typeface="Arial" panose="020B0604020202020204" pitchFamily="34" charset="0"/>
            </a:endParaRPr>
          </a:p>
        </p:txBody>
      </p:sp>
      <p:sp>
        <p:nvSpPr>
          <p:cNvPr id="13" name="ZoneTexte 12">
            <a:extLst>
              <a:ext uri="{FF2B5EF4-FFF2-40B4-BE49-F238E27FC236}">
                <a16:creationId xmlns:a16="http://schemas.microsoft.com/office/drawing/2014/main" id="{0A462C4B-E6F6-1582-2D9F-A9529D390FC0}"/>
              </a:ext>
            </a:extLst>
          </p:cNvPr>
          <p:cNvSpPr txBox="1"/>
          <p:nvPr/>
        </p:nvSpPr>
        <p:spPr>
          <a:xfrm>
            <a:off x="6527260" y="4490484"/>
            <a:ext cx="4139119" cy="369332"/>
          </a:xfrm>
          <a:prstGeom prst="rect">
            <a:avLst/>
          </a:prstGeom>
          <a:noFill/>
        </p:spPr>
        <p:txBody>
          <a:bodyPr wrap="square">
            <a:spAutoFit/>
          </a:bodyPr>
          <a:lstStyle/>
          <a:p>
            <a:pPr algn="just" rtl="0">
              <a:buNone/>
            </a:pPr>
            <a:r>
              <a:rPr lang="fr-FR" sz="1800" b="0" dirty="0">
                <a:solidFill>
                  <a:srgbClr val="000000"/>
                </a:solidFill>
                <a:effectLst/>
                <a:latin typeface="Times New Roman, serif"/>
              </a:rPr>
              <a:t>La morale : faire le bien selon la raison</a:t>
            </a:r>
            <a:endParaRPr lang="fr-FR" sz="2800" b="0" dirty="0">
              <a:solidFill>
                <a:srgbClr val="000000"/>
              </a:solidFill>
              <a:effectLst/>
              <a:latin typeface="Arial" panose="020B0604020202020204" pitchFamily="34" charset="0"/>
            </a:endParaRPr>
          </a:p>
        </p:txBody>
      </p:sp>
      <p:sp>
        <p:nvSpPr>
          <p:cNvPr id="15" name="ZoneTexte 14">
            <a:extLst>
              <a:ext uri="{FF2B5EF4-FFF2-40B4-BE49-F238E27FC236}">
                <a16:creationId xmlns:a16="http://schemas.microsoft.com/office/drawing/2014/main" id="{299318D3-4896-5B8B-212D-8B0540E9D0CB}"/>
              </a:ext>
            </a:extLst>
          </p:cNvPr>
          <p:cNvSpPr txBox="1"/>
          <p:nvPr/>
        </p:nvSpPr>
        <p:spPr>
          <a:xfrm>
            <a:off x="758758" y="5430116"/>
            <a:ext cx="5593404" cy="369332"/>
          </a:xfrm>
          <a:prstGeom prst="rect">
            <a:avLst/>
          </a:prstGeom>
          <a:noFill/>
        </p:spPr>
        <p:txBody>
          <a:bodyPr wrap="square">
            <a:spAutoFit/>
          </a:bodyPr>
          <a:lstStyle/>
          <a:p>
            <a:pPr algn="just" rtl="0">
              <a:buNone/>
            </a:pPr>
            <a:r>
              <a:rPr lang="fr-FR" sz="1800" b="0" dirty="0">
                <a:solidFill>
                  <a:srgbClr val="000000"/>
                </a:solidFill>
                <a:effectLst/>
                <a:latin typeface="Times New Roman, serif"/>
              </a:rPr>
              <a:t>L’univers est ordonné et </a:t>
            </a:r>
            <a:r>
              <a:rPr lang="fr-FR" sz="1800" b="0" dirty="0">
                <a:solidFill>
                  <a:srgbClr val="000000"/>
                </a:solidFill>
                <a:effectLst/>
                <a:latin typeface="Times New Roman" panose="02020603050405020304" pitchFamily="18" charset="0"/>
              </a:rPr>
              <a:t>reflète </a:t>
            </a:r>
            <a:r>
              <a:rPr lang="fr-FR" sz="1800" dirty="0">
                <a:solidFill>
                  <a:srgbClr val="000000"/>
                </a:solidFill>
                <a:effectLst/>
                <a:latin typeface="Times New Roman" panose="02020603050405020304" pitchFamily="18" charset="0"/>
              </a:rPr>
              <a:t>la sagesse divine.</a:t>
            </a:r>
            <a:endParaRPr lang="fr-FR" sz="2000" dirty="0">
              <a:solidFill>
                <a:srgbClr val="000000"/>
              </a:solidFill>
              <a:effectLst/>
              <a:latin typeface="Times New Roman" panose="02020603050405020304" pitchFamily="18" charset="0"/>
            </a:endParaRPr>
          </a:p>
        </p:txBody>
      </p:sp>
      <p:sp>
        <p:nvSpPr>
          <p:cNvPr id="17" name="ZoneTexte 16">
            <a:extLst>
              <a:ext uri="{FF2B5EF4-FFF2-40B4-BE49-F238E27FC236}">
                <a16:creationId xmlns:a16="http://schemas.microsoft.com/office/drawing/2014/main" id="{DDA41AA9-3CFF-7EA5-18B1-52AD7611B306}"/>
              </a:ext>
            </a:extLst>
          </p:cNvPr>
          <p:cNvSpPr txBox="1"/>
          <p:nvPr/>
        </p:nvSpPr>
        <p:spPr>
          <a:xfrm>
            <a:off x="5760801" y="6192888"/>
            <a:ext cx="4615774" cy="369332"/>
          </a:xfrm>
          <a:prstGeom prst="rect">
            <a:avLst/>
          </a:prstGeom>
          <a:noFill/>
        </p:spPr>
        <p:txBody>
          <a:bodyPr wrap="square">
            <a:spAutoFit/>
          </a:bodyPr>
          <a:lstStyle/>
          <a:p>
            <a:pPr algn="just" rtl="0">
              <a:buNone/>
            </a:pPr>
            <a:r>
              <a:rPr lang="fr-FR" sz="1800" b="0" dirty="0">
                <a:solidFill>
                  <a:srgbClr val="000000"/>
                </a:solidFill>
                <a:effectLst/>
                <a:latin typeface="Times New Roman, serif"/>
              </a:rPr>
              <a:t>Les « cinq voies » pour montrer que Dieu existe</a:t>
            </a:r>
            <a:endParaRPr lang="fr-FR" sz="2800" b="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1755033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9" grpId="0"/>
      <p:bldP spid="11" grpId="0"/>
      <p:bldP spid="13" grpId="0"/>
      <p:bldP spid="15" grpId="0"/>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59000">
              <a:srgbClr val="FFFF99">
                <a:lumMod val="90000"/>
                <a:lumOff val="10000"/>
              </a:srgbClr>
            </a:gs>
            <a:gs pos="0">
              <a:schemeClr val="accent4">
                <a:lumMod val="60000"/>
                <a:lumOff val="40000"/>
              </a:schemeClr>
            </a:gs>
            <a:gs pos="100000">
              <a:schemeClr val="accent6">
                <a:lumMod val="60000"/>
                <a:lumOff val="40000"/>
              </a:schemeClr>
            </a:gs>
          </a:gsLst>
          <a:path path="circle">
            <a:fillToRect l="100000" t="100000"/>
          </a:path>
        </a:gradFill>
        <a:effectLst/>
      </p:bgPr>
    </p:bg>
    <p:spTree>
      <p:nvGrpSpPr>
        <p:cNvPr id="1" name="">
          <a:extLst>
            <a:ext uri="{FF2B5EF4-FFF2-40B4-BE49-F238E27FC236}">
              <a16:creationId xmlns:a16="http://schemas.microsoft.com/office/drawing/2014/main" id="{9CD47872-586F-39BA-3E56-B71F45FAA52E}"/>
            </a:ext>
          </a:extLst>
        </p:cNvPr>
        <p:cNvGrpSpPr/>
        <p:nvPr/>
      </p:nvGrpSpPr>
      <p:grpSpPr>
        <a:xfrm>
          <a:off x="0" y="0"/>
          <a:ext cx="0" cy="0"/>
          <a:chOff x="0" y="0"/>
          <a:chExt cx="0" cy="0"/>
        </a:xfrm>
      </p:grpSpPr>
      <p:sp>
        <p:nvSpPr>
          <p:cNvPr id="3" name="ZoneTexte 2">
            <a:extLst>
              <a:ext uri="{FF2B5EF4-FFF2-40B4-BE49-F238E27FC236}">
                <a16:creationId xmlns:a16="http://schemas.microsoft.com/office/drawing/2014/main" id="{A94ACB10-0B58-E0EB-0C7F-98D01E1A2428}"/>
              </a:ext>
            </a:extLst>
          </p:cNvPr>
          <p:cNvSpPr txBox="1"/>
          <p:nvPr/>
        </p:nvSpPr>
        <p:spPr>
          <a:xfrm>
            <a:off x="4248555" y="170393"/>
            <a:ext cx="2628900" cy="523220"/>
          </a:xfrm>
          <a:prstGeom prst="rect">
            <a:avLst/>
          </a:prstGeom>
          <a:noFill/>
        </p:spPr>
        <p:txBody>
          <a:bodyPr wrap="square">
            <a:spAutoFit/>
          </a:bodyPr>
          <a:lstStyle/>
          <a:p>
            <a:pPr algn="just" rtl="0">
              <a:buNone/>
            </a:pPr>
            <a:r>
              <a:rPr lang="fr-FR" sz="2800" b="1" dirty="0">
                <a:solidFill>
                  <a:srgbClr val="000000"/>
                </a:solidFill>
                <a:effectLst/>
                <a:latin typeface="Times New Roman" panose="02020603050405020304" pitchFamily="18" charset="0"/>
              </a:rPr>
              <a:t>Quelques textes</a:t>
            </a:r>
            <a:endParaRPr lang="fr-FR" sz="3200" b="1" dirty="0">
              <a:solidFill>
                <a:srgbClr val="000000"/>
              </a:solidFill>
              <a:effectLst/>
              <a:latin typeface="Times New Roman" panose="02020603050405020304" pitchFamily="18" charset="0"/>
            </a:endParaRPr>
          </a:p>
        </p:txBody>
      </p:sp>
      <p:sp>
        <p:nvSpPr>
          <p:cNvPr id="5" name="ZoneTexte 4">
            <a:extLst>
              <a:ext uri="{FF2B5EF4-FFF2-40B4-BE49-F238E27FC236}">
                <a16:creationId xmlns:a16="http://schemas.microsoft.com/office/drawing/2014/main" id="{D4DBC79E-7BEC-E030-F673-F5E04760FA15}"/>
              </a:ext>
            </a:extLst>
          </p:cNvPr>
          <p:cNvSpPr txBox="1"/>
          <p:nvPr/>
        </p:nvSpPr>
        <p:spPr>
          <a:xfrm>
            <a:off x="437745" y="1004664"/>
            <a:ext cx="9795752" cy="5816977"/>
          </a:xfrm>
          <a:prstGeom prst="rect">
            <a:avLst/>
          </a:prstGeom>
          <a:noFill/>
        </p:spPr>
        <p:txBody>
          <a:bodyPr wrap="square">
            <a:spAutoFit/>
          </a:bodyPr>
          <a:lstStyle/>
          <a:p>
            <a:pPr algn="just" rtl="0">
              <a:buNone/>
            </a:pPr>
            <a:r>
              <a:rPr lang="fr-FR" sz="2400" b="1" i="1" dirty="0">
                <a:solidFill>
                  <a:srgbClr val="000000"/>
                </a:solidFill>
                <a:effectLst/>
                <a:latin typeface="Times New Roman" panose="02020603050405020304" pitchFamily="18" charset="0"/>
              </a:rPr>
              <a:t>Office du Saint-Sacrement</a:t>
            </a:r>
            <a:endParaRPr lang="fr-FR" sz="2800" b="1" i="1" dirty="0">
              <a:solidFill>
                <a:srgbClr val="000000"/>
              </a:solidFill>
              <a:effectLst/>
              <a:latin typeface="Times New Roman" panose="02020603050405020304" pitchFamily="18" charset="0"/>
            </a:endParaRPr>
          </a:p>
          <a:p>
            <a:pPr algn="just" rtl="0">
              <a:buNone/>
            </a:pPr>
            <a:br>
              <a:rPr lang="fr-FR" sz="2000" b="0" dirty="0">
                <a:solidFill>
                  <a:srgbClr val="000000"/>
                </a:solidFill>
                <a:effectLst/>
                <a:latin typeface="Times New Roman" panose="02020603050405020304" pitchFamily="18" charset="0"/>
              </a:rPr>
            </a:br>
            <a:r>
              <a:rPr lang="fr-FR" sz="1800" b="1" i="1" dirty="0" err="1">
                <a:solidFill>
                  <a:srgbClr val="000000"/>
                </a:solidFill>
                <a:effectLst/>
                <a:latin typeface="Times New Roman" panose="02020603050405020304" pitchFamily="18" charset="0"/>
              </a:rPr>
              <a:t>Pange</a:t>
            </a:r>
            <a:r>
              <a:rPr lang="fr-FR" sz="1800" b="1" i="1" dirty="0">
                <a:solidFill>
                  <a:srgbClr val="000000"/>
                </a:solidFill>
                <a:effectLst/>
                <a:latin typeface="Times New Roman" panose="02020603050405020304" pitchFamily="18" charset="0"/>
              </a:rPr>
              <a:t>, lingua, </a:t>
            </a:r>
            <a:r>
              <a:rPr lang="fr-FR" sz="1800" b="1" i="1" dirty="0" err="1">
                <a:solidFill>
                  <a:srgbClr val="000000"/>
                </a:solidFill>
                <a:effectLst/>
                <a:latin typeface="Times New Roman" panose="02020603050405020304" pitchFamily="18" charset="0"/>
              </a:rPr>
              <a:t>gloriosi</a:t>
            </a:r>
            <a:r>
              <a:rPr lang="fr-FR" sz="1800" b="1" i="1" dirty="0">
                <a:solidFill>
                  <a:srgbClr val="000000"/>
                </a:solidFill>
                <a:effectLst/>
                <a:latin typeface="Times New Roman" panose="02020603050405020304" pitchFamily="18" charset="0"/>
              </a:rPr>
              <a:t> </a:t>
            </a:r>
            <a:r>
              <a:rPr lang="fr-FR" sz="1800" b="0" i="1" dirty="0">
                <a:solidFill>
                  <a:srgbClr val="000000"/>
                </a:solidFill>
                <a:effectLst/>
                <a:latin typeface="Times New Roman" panose="02020603050405020304" pitchFamily="18" charset="0"/>
              </a:rPr>
              <a:t>corporis </a:t>
            </a:r>
            <a:r>
              <a:rPr lang="fr-FR" sz="1800" b="0" i="1" dirty="0" err="1">
                <a:solidFill>
                  <a:srgbClr val="000000"/>
                </a:solidFill>
                <a:effectLst/>
                <a:latin typeface="Times New Roman" panose="02020603050405020304" pitchFamily="18" charset="0"/>
              </a:rPr>
              <a:t>mysterium</a:t>
            </a:r>
            <a:r>
              <a:rPr lang="fr-FR" sz="1800" b="0" i="1" dirty="0">
                <a:solidFill>
                  <a:srgbClr val="000000"/>
                </a:solidFill>
                <a:effectLst/>
                <a:latin typeface="Times New Roman" panose="02020603050405020304" pitchFamily="18" charset="0"/>
              </a:rPr>
              <a:t> …</a:t>
            </a:r>
          </a:p>
          <a:p>
            <a:pPr algn="just" rtl="0">
              <a:buNone/>
            </a:pPr>
            <a:r>
              <a:rPr lang="fr-FR" sz="1800" b="1" i="1" dirty="0" err="1">
                <a:solidFill>
                  <a:srgbClr val="000000"/>
                </a:solidFill>
                <a:effectLst/>
                <a:latin typeface="Times New Roman" panose="02020603050405020304" pitchFamily="18" charset="0"/>
              </a:rPr>
              <a:t>Tantum</a:t>
            </a:r>
            <a:r>
              <a:rPr lang="fr-FR" sz="1800" b="1" i="1" dirty="0">
                <a:solidFill>
                  <a:srgbClr val="000000"/>
                </a:solidFill>
                <a:effectLst/>
                <a:latin typeface="Times New Roman" panose="02020603050405020304" pitchFamily="18" charset="0"/>
              </a:rPr>
              <a:t> ergo sacramentum</a:t>
            </a:r>
            <a:r>
              <a:rPr lang="fr-FR" sz="1800" b="0" i="1" dirty="0">
                <a:solidFill>
                  <a:srgbClr val="000000"/>
                </a:solidFill>
                <a:effectLst/>
                <a:latin typeface="Times New Roman" panose="02020603050405020304" pitchFamily="18" charset="0"/>
              </a:rPr>
              <a:t> </a:t>
            </a:r>
            <a:r>
              <a:rPr lang="fr-FR" sz="1800" b="0" i="1" dirty="0" err="1">
                <a:solidFill>
                  <a:srgbClr val="000000"/>
                </a:solidFill>
                <a:effectLst/>
                <a:latin typeface="Times New Roman" panose="02020603050405020304" pitchFamily="18" charset="0"/>
              </a:rPr>
              <a:t>veneremur</a:t>
            </a:r>
            <a:r>
              <a:rPr lang="fr-FR" sz="1800" b="0" i="1" dirty="0">
                <a:solidFill>
                  <a:srgbClr val="000000"/>
                </a:solidFill>
                <a:effectLst/>
                <a:latin typeface="Times New Roman" panose="02020603050405020304" pitchFamily="18" charset="0"/>
              </a:rPr>
              <a:t> </a:t>
            </a:r>
            <a:r>
              <a:rPr lang="fr-FR" sz="1800" b="0" i="1" dirty="0" err="1">
                <a:solidFill>
                  <a:srgbClr val="000000"/>
                </a:solidFill>
                <a:effectLst/>
                <a:latin typeface="Times New Roman" panose="02020603050405020304" pitchFamily="18" charset="0"/>
              </a:rPr>
              <a:t>cernui</a:t>
            </a:r>
            <a:r>
              <a:rPr lang="fr-FR" sz="1800" b="0" i="1" dirty="0">
                <a:solidFill>
                  <a:srgbClr val="000000"/>
                </a:solidFill>
                <a:effectLst/>
                <a:latin typeface="Times New Roman" panose="02020603050405020304" pitchFamily="18" charset="0"/>
              </a:rPr>
              <a:t>, et </a:t>
            </a:r>
            <a:r>
              <a:rPr lang="fr-FR" sz="1800" b="0" i="1" dirty="0" err="1">
                <a:solidFill>
                  <a:srgbClr val="000000"/>
                </a:solidFill>
                <a:effectLst/>
                <a:latin typeface="Times New Roman" panose="02020603050405020304" pitchFamily="18" charset="0"/>
              </a:rPr>
              <a:t>antiquum</a:t>
            </a:r>
            <a:r>
              <a:rPr lang="fr-FR" sz="1800" b="0" i="1" dirty="0">
                <a:solidFill>
                  <a:srgbClr val="000000"/>
                </a:solidFill>
                <a:effectLst/>
                <a:latin typeface="Times New Roman" panose="02020603050405020304" pitchFamily="18" charset="0"/>
              </a:rPr>
              <a:t> </a:t>
            </a:r>
            <a:r>
              <a:rPr lang="fr-FR" sz="1800" b="0" i="1" dirty="0" err="1">
                <a:solidFill>
                  <a:srgbClr val="000000"/>
                </a:solidFill>
                <a:effectLst/>
                <a:latin typeface="Times New Roman" panose="02020603050405020304" pitchFamily="18" charset="0"/>
              </a:rPr>
              <a:t>documentum</a:t>
            </a:r>
            <a:r>
              <a:rPr lang="fr-FR" sz="1800" b="0" i="1" dirty="0">
                <a:solidFill>
                  <a:srgbClr val="000000"/>
                </a:solidFill>
                <a:effectLst/>
                <a:latin typeface="Times New Roman" panose="02020603050405020304" pitchFamily="18" charset="0"/>
              </a:rPr>
              <a:t> novo </a:t>
            </a:r>
            <a:r>
              <a:rPr lang="fr-FR" sz="1800" b="0" i="1" dirty="0" err="1">
                <a:solidFill>
                  <a:srgbClr val="000000"/>
                </a:solidFill>
                <a:effectLst/>
                <a:latin typeface="Times New Roman" panose="02020603050405020304" pitchFamily="18" charset="0"/>
              </a:rPr>
              <a:t>cedat</a:t>
            </a:r>
            <a:r>
              <a:rPr lang="fr-FR" sz="1800" b="0" i="1" dirty="0">
                <a:solidFill>
                  <a:srgbClr val="000000"/>
                </a:solidFill>
                <a:effectLst/>
                <a:latin typeface="Times New Roman" panose="02020603050405020304" pitchFamily="18" charset="0"/>
              </a:rPr>
              <a:t> </a:t>
            </a:r>
            <a:r>
              <a:rPr lang="fr-FR" sz="1800" b="0" i="1" dirty="0" err="1">
                <a:solidFill>
                  <a:srgbClr val="000000"/>
                </a:solidFill>
                <a:effectLst/>
                <a:latin typeface="Times New Roman" panose="02020603050405020304" pitchFamily="18" charset="0"/>
              </a:rPr>
              <a:t>ritui</a:t>
            </a:r>
            <a:r>
              <a:rPr lang="fr-FR" sz="1800" b="0" i="1" dirty="0">
                <a:solidFill>
                  <a:srgbClr val="000000"/>
                </a:solidFill>
                <a:effectLst/>
                <a:latin typeface="Times New Roman" panose="02020603050405020304" pitchFamily="18" charset="0"/>
              </a:rPr>
              <a:t>, </a:t>
            </a:r>
            <a:r>
              <a:rPr lang="fr-FR" sz="1800" b="0" i="1" dirty="0" err="1">
                <a:solidFill>
                  <a:srgbClr val="000000"/>
                </a:solidFill>
                <a:effectLst/>
                <a:latin typeface="Times New Roman" panose="02020603050405020304" pitchFamily="18" charset="0"/>
              </a:rPr>
              <a:t>praestet</a:t>
            </a:r>
            <a:r>
              <a:rPr lang="fr-FR" sz="1800" b="0" i="1" dirty="0">
                <a:solidFill>
                  <a:srgbClr val="000000"/>
                </a:solidFill>
                <a:effectLst/>
                <a:latin typeface="Times New Roman" panose="02020603050405020304" pitchFamily="18" charset="0"/>
              </a:rPr>
              <a:t> </a:t>
            </a:r>
            <a:r>
              <a:rPr lang="fr-FR" sz="1800" b="0" i="1" dirty="0" err="1">
                <a:solidFill>
                  <a:srgbClr val="000000"/>
                </a:solidFill>
                <a:effectLst/>
                <a:latin typeface="Times New Roman" panose="02020603050405020304" pitchFamily="18" charset="0"/>
              </a:rPr>
              <a:t>fides</a:t>
            </a:r>
            <a:r>
              <a:rPr lang="fr-FR" sz="1800" b="0" i="1" dirty="0">
                <a:solidFill>
                  <a:srgbClr val="000000"/>
                </a:solidFill>
                <a:effectLst/>
                <a:latin typeface="Times New Roman" panose="02020603050405020304" pitchFamily="18" charset="0"/>
              </a:rPr>
              <a:t> </a:t>
            </a:r>
            <a:r>
              <a:rPr lang="fr-FR" sz="1800" b="0" i="1" dirty="0" err="1">
                <a:solidFill>
                  <a:srgbClr val="000000"/>
                </a:solidFill>
                <a:effectLst/>
                <a:latin typeface="Times New Roman" panose="02020603050405020304" pitchFamily="18" charset="0"/>
              </a:rPr>
              <a:t>supplementum</a:t>
            </a:r>
            <a:r>
              <a:rPr lang="fr-FR" sz="1800" b="0" i="1" dirty="0">
                <a:solidFill>
                  <a:srgbClr val="000000"/>
                </a:solidFill>
                <a:effectLst/>
                <a:latin typeface="Times New Roman" panose="02020603050405020304" pitchFamily="18" charset="0"/>
              </a:rPr>
              <a:t> </a:t>
            </a:r>
            <a:r>
              <a:rPr lang="fr-FR" sz="1800" b="0" i="1" dirty="0" err="1">
                <a:solidFill>
                  <a:srgbClr val="000000"/>
                </a:solidFill>
                <a:effectLst/>
                <a:latin typeface="Times New Roman" panose="02020603050405020304" pitchFamily="18" charset="0"/>
              </a:rPr>
              <a:t>sensuum</a:t>
            </a:r>
            <a:r>
              <a:rPr lang="fr-FR" sz="1800" b="0" i="1" dirty="0">
                <a:solidFill>
                  <a:srgbClr val="000000"/>
                </a:solidFill>
                <a:effectLst/>
                <a:latin typeface="Times New Roman" panose="02020603050405020304" pitchFamily="18" charset="0"/>
              </a:rPr>
              <a:t> </a:t>
            </a:r>
            <a:r>
              <a:rPr lang="fr-FR" sz="1800" b="0" i="1" dirty="0" err="1">
                <a:solidFill>
                  <a:srgbClr val="000000"/>
                </a:solidFill>
                <a:effectLst/>
                <a:latin typeface="Times New Roman" panose="02020603050405020304" pitchFamily="18" charset="0"/>
              </a:rPr>
              <a:t>defectui</a:t>
            </a:r>
            <a:r>
              <a:rPr lang="fr-FR" sz="1800" b="0" i="1" dirty="0">
                <a:solidFill>
                  <a:srgbClr val="000000"/>
                </a:solidFill>
                <a:effectLst/>
                <a:latin typeface="Times New Roman" panose="02020603050405020304" pitchFamily="18" charset="0"/>
              </a:rPr>
              <a:t>. </a:t>
            </a:r>
            <a:r>
              <a:rPr lang="fr-FR" sz="1800" b="0" i="1" dirty="0" err="1">
                <a:solidFill>
                  <a:srgbClr val="000000"/>
                </a:solidFill>
                <a:effectLst/>
                <a:latin typeface="Times New Roman" panose="02020603050405020304" pitchFamily="18" charset="0"/>
              </a:rPr>
              <a:t>Genitori</a:t>
            </a:r>
            <a:r>
              <a:rPr lang="fr-FR" sz="1800" b="0" i="1" dirty="0">
                <a:solidFill>
                  <a:srgbClr val="000000"/>
                </a:solidFill>
                <a:effectLst/>
                <a:latin typeface="Times New Roman" panose="02020603050405020304" pitchFamily="18" charset="0"/>
              </a:rPr>
              <a:t> </a:t>
            </a:r>
            <a:r>
              <a:rPr lang="fr-FR" sz="1800" b="0" i="1" dirty="0" err="1">
                <a:solidFill>
                  <a:srgbClr val="000000"/>
                </a:solidFill>
                <a:effectLst/>
                <a:latin typeface="Times New Roman" panose="02020603050405020304" pitchFamily="18" charset="0"/>
              </a:rPr>
              <a:t>genitoque</a:t>
            </a:r>
            <a:r>
              <a:rPr lang="fr-FR" sz="1800" b="0" i="1" dirty="0">
                <a:solidFill>
                  <a:srgbClr val="000000"/>
                </a:solidFill>
                <a:effectLst/>
                <a:latin typeface="Times New Roman" panose="02020603050405020304" pitchFamily="18" charset="0"/>
              </a:rPr>
              <a:t> </a:t>
            </a:r>
            <a:r>
              <a:rPr lang="fr-FR" sz="1800" b="0" i="1" dirty="0" err="1">
                <a:solidFill>
                  <a:srgbClr val="000000"/>
                </a:solidFill>
                <a:effectLst/>
                <a:latin typeface="Times New Roman" panose="02020603050405020304" pitchFamily="18" charset="0"/>
              </a:rPr>
              <a:t>laus</a:t>
            </a:r>
            <a:r>
              <a:rPr lang="fr-FR" sz="1800" b="0" i="1" dirty="0">
                <a:solidFill>
                  <a:srgbClr val="000000"/>
                </a:solidFill>
                <a:effectLst/>
                <a:latin typeface="Times New Roman" panose="02020603050405020304" pitchFamily="18" charset="0"/>
              </a:rPr>
              <a:t> et </a:t>
            </a:r>
            <a:r>
              <a:rPr lang="fr-FR" sz="1800" b="0" i="1" dirty="0" err="1">
                <a:solidFill>
                  <a:srgbClr val="000000"/>
                </a:solidFill>
                <a:effectLst/>
                <a:latin typeface="Times New Roman" panose="02020603050405020304" pitchFamily="18" charset="0"/>
              </a:rPr>
              <a:t>iubilatio</a:t>
            </a:r>
            <a:r>
              <a:rPr lang="fr-FR" sz="1800" b="0" i="1" dirty="0">
                <a:solidFill>
                  <a:srgbClr val="000000"/>
                </a:solidFill>
                <a:effectLst/>
                <a:latin typeface="Times New Roman" panose="02020603050405020304" pitchFamily="18" charset="0"/>
              </a:rPr>
              <a:t>, </a:t>
            </a:r>
            <a:r>
              <a:rPr lang="fr-FR" sz="1800" b="0" i="1" dirty="0" err="1">
                <a:solidFill>
                  <a:srgbClr val="000000"/>
                </a:solidFill>
                <a:effectLst/>
                <a:latin typeface="Times New Roman" panose="02020603050405020304" pitchFamily="18" charset="0"/>
              </a:rPr>
              <a:t>salus</a:t>
            </a:r>
            <a:r>
              <a:rPr lang="fr-FR" sz="1800" b="0" i="1" dirty="0">
                <a:solidFill>
                  <a:srgbClr val="000000"/>
                </a:solidFill>
                <a:effectLst/>
                <a:latin typeface="Times New Roman" panose="02020603050405020304" pitchFamily="18" charset="0"/>
              </a:rPr>
              <a:t>, </a:t>
            </a:r>
            <a:r>
              <a:rPr lang="fr-FR" sz="1800" b="0" i="1" dirty="0" err="1">
                <a:solidFill>
                  <a:srgbClr val="000000"/>
                </a:solidFill>
                <a:effectLst/>
                <a:latin typeface="Times New Roman" panose="02020603050405020304" pitchFamily="18" charset="0"/>
              </a:rPr>
              <a:t>honor</a:t>
            </a:r>
            <a:r>
              <a:rPr lang="fr-FR" sz="1800" b="0" i="1" dirty="0">
                <a:solidFill>
                  <a:srgbClr val="000000"/>
                </a:solidFill>
                <a:effectLst/>
                <a:latin typeface="Times New Roman" panose="02020603050405020304" pitchFamily="18" charset="0"/>
              </a:rPr>
              <a:t>, virtus </a:t>
            </a:r>
            <a:r>
              <a:rPr lang="fr-FR" sz="1800" b="0" i="1" dirty="0" err="1">
                <a:solidFill>
                  <a:srgbClr val="000000"/>
                </a:solidFill>
                <a:effectLst/>
                <a:latin typeface="Times New Roman" panose="02020603050405020304" pitchFamily="18" charset="0"/>
              </a:rPr>
              <a:t>quoque</a:t>
            </a:r>
            <a:r>
              <a:rPr lang="fr-FR" sz="1800" b="0" i="1" dirty="0">
                <a:solidFill>
                  <a:srgbClr val="000000"/>
                </a:solidFill>
                <a:effectLst/>
                <a:latin typeface="Times New Roman" panose="02020603050405020304" pitchFamily="18" charset="0"/>
              </a:rPr>
              <a:t> </a:t>
            </a:r>
            <a:r>
              <a:rPr lang="fr-FR" sz="1800" b="0" i="1" dirty="0" err="1">
                <a:solidFill>
                  <a:srgbClr val="000000"/>
                </a:solidFill>
                <a:effectLst/>
                <a:latin typeface="Times New Roman" panose="02020603050405020304" pitchFamily="18" charset="0"/>
              </a:rPr>
              <a:t>sit</a:t>
            </a:r>
            <a:r>
              <a:rPr lang="fr-FR" sz="1800" b="0" i="1" dirty="0">
                <a:solidFill>
                  <a:srgbClr val="000000"/>
                </a:solidFill>
                <a:effectLst/>
                <a:latin typeface="Times New Roman" panose="02020603050405020304" pitchFamily="18" charset="0"/>
              </a:rPr>
              <a:t> et </a:t>
            </a:r>
            <a:r>
              <a:rPr lang="fr-FR" sz="1800" b="0" i="1" dirty="0" err="1">
                <a:solidFill>
                  <a:srgbClr val="000000"/>
                </a:solidFill>
                <a:effectLst/>
                <a:latin typeface="Times New Roman" panose="02020603050405020304" pitchFamily="18" charset="0"/>
              </a:rPr>
              <a:t>benedictio</a:t>
            </a:r>
            <a:r>
              <a:rPr lang="fr-FR" sz="1800" b="0" i="1" dirty="0">
                <a:solidFill>
                  <a:srgbClr val="000000"/>
                </a:solidFill>
                <a:effectLst/>
                <a:latin typeface="Times New Roman" panose="02020603050405020304" pitchFamily="18" charset="0"/>
              </a:rPr>
              <a:t>, </a:t>
            </a:r>
            <a:r>
              <a:rPr lang="fr-FR" sz="1800" b="0" i="1" dirty="0" err="1">
                <a:solidFill>
                  <a:srgbClr val="000000"/>
                </a:solidFill>
                <a:effectLst/>
                <a:latin typeface="Times New Roman" panose="02020603050405020304" pitchFamily="18" charset="0"/>
              </a:rPr>
              <a:t>procedentis</a:t>
            </a:r>
            <a:r>
              <a:rPr lang="fr-FR" sz="1800" b="0" i="1" dirty="0">
                <a:solidFill>
                  <a:srgbClr val="000000"/>
                </a:solidFill>
                <a:effectLst/>
                <a:latin typeface="Times New Roman" panose="02020603050405020304" pitchFamily="18" charset="0"/>
              </a:rPr>
              <a:t> ab </a:t>
            </a:r>
            <a:r>
              <a:rPr lang="fr-FR" sz="1800" b="0" i="1" dirty="0" err="1">
                <a:solidFill>
                  <a:srgbClr val="000000"/>
                </a:solidFill>
                <a:effectLst/>
                <a:latin typeface="Times New Roman" panose="02020603050405020304" pitchFamily="18" charset="0"/>
              </a:rPr>
              <a:t>utroque</a:t>
            </a:r>
            <a:r>
              <a:rPr lang="fr-FR" sz="1800" b="0" i="1" dirty="0">
                <a:solidFill>
                  <a:srgbClr val="000000"/>
                </a:solidFill>
                <a:effectLst/>
                <a:latin typeface="Times New Roman" panose="02020603050405020304" pitchFamily="18" charset="0"/>
              </a:rPr>
              <a:t> </a:t>
            </a:r>
            <a:r>
              <a:rPr lang="fr-FR" sz="1800" b="0" i="1" dirty="0" err="1">
                <a:solidFill>
                  <a:srgbClr val="000000"/>
                </a:solidFill>
                <a:effectLst/>
                <a:latin typeface="Times New Roman" panose="02020603050405020304" pitchFamily="18" charset="0"/>
              </a:rPr>
              <a:t>compar</a:t>
            </a:r>
            <a:r>
              <a:rPr lang="fr-FR" sz="1800" b="0" i="1" dirty="0">
                <a:solidFill>
                  <a:srgbClr val="000000"/>
                </a:solidFill>
                <a:effectLst/>
                <a:latin typeface="Times New Roman" panose="02020603050405020304" pitchFamily="18" charset="0"/>
              </a:rPr>
              <a:t> </a:t>
            </a:r>
            <a:r>
              <a:rPr lang="fr-FR" sz="1800" b="0" i="1" dirty="0" err="1">
                <a:solidFill>
                  <a:srgbClr val="000000"/>
                </a:solidFill>
                <a:effectLst/>
                <a:latin typeface="Times New Roman" panose="02020603050405020304" pitchFamily="18" charset="0"/>
              </a:rPr>
              <a:t>sit</a:t>
            </a:r>
            <a:r>
              <a:rPr lang="fr-FR" sz="1800" b="0" i="1" dirty="0">
                <a:solidFill>
                  <a:srgbClr val="000000"/>
                </a:solidFill>
                <a:effectLst/>
                <a:latin typeface="Times New Roman" panose="02020603050405020304" pitchFamily="18" charset="0"/>
              </a:rPr>
              <a:t> </a:t>
            </a:r>
            <a:r>
              <a:rPr lang="fr-FR" sz="1800" b="0" i="1" dirty="0" err="1">
                <a:solidFill>
                  <a:srgbClr val="000000"/>
                </a:solidFill>
                <a:effectLst/>
                <a:latin typeface="Times New Roman" panose="02020603050405020304" pitchFamily="18" charset="0"/>
              </a:rPr>
              <a:t>laudatio</a:t>
            </a:r>
            <a:r>
              <a:rPr lang="fr-FR" sz="1800" b="0" i="1" dirty="0">
                <a:solidFill>
                  <a:srgbClr val="000000"/>
                </a:solidFill>
                <a:effectLst/>
                <a:latin typeface="Times New Roman" panose="02020603050405020304" pitchFamily="18" charset="0"/>
              </a:rPr>
              <a:t>.</a:t>
            </a:r>
            <a:endParaRPr lang="fr-FR" sz="2000" b="0" i="1" dirty="0">
              <a:solidFill>
                <a:srgbClr val="000000"/>
              </a:solidFill>
              <a:effectLst/>
              <a:latin typeface="Times New Roman" panose="02020603050405020304" pitchFamily="18" charset="0"/>
            </a:endParaRPr>
          </a:p>
          <a:p>
            <a:pPr algn="just" rtl="0">
              <a:buNone/>
            </a:pPr>
            <a:br>
              <a:rPr lang="fr-FR" sz="2000" b="0" dirty="0">
                <a:solidFill>
                  <a:srgbClr val="000000"/>
                </a:solidFill>
                <a:effectLst/>
                <a:latin typeface="Times New Roman" panose="02020603050405020304" pitchFamily="18" charset="0"/>
              </a:rPr>
            </a:br>
            <a:endParaRPr lang="fr-FR" sz="2000" b="0" dirty="0">
              <a:solidFill>
                <a:srgbClr val="000000"/>
              </a:solidFill>
              <a:effectLst/>
              <a:latin typeface="Times New Roman" panose="02020603050405020304" pitchFamily="18" charset="0"/>
            </a:endParaRPr>
          </a:p>
          <a:p>
            <a:pPr algn="just" rtl="0">
              <a:buNone/>
            </a:pPr>
            <a:r>
              <a:rPr lang="fr-FR" sz="1800" b="0" dirty="0">
                <a:solidFill>
                  <a:srgbClr val="000000"/>
                </a:solidFill>
                <a:effectLst/>
                <a:latin typeface="Times New Roman" panose="02020603050405020304" pitchFamily="18" charset="0"/>
              </a:rPr>
              <a:t>Publie, ma langue, le mystère du corps glorieux et du sang précieux, que le roi des nations, fruit d’un sein généreux, a répandu pour racheter le monde ! Il nous est né, il nous a été donné d’une vierge sans souillure. Répandant la semence de la parole il a parlé avec les hommes, et il a terminé d’une manière merveilleuse son séjour ici-bas. Assis au milieu de ses disciples pendant cette nuit de la cène suprême, ayant observé la loi dans toute sa plénitude pour les mets quelle prescrit, il se donne de ses propres mains comme aliment aux douze Apôtres. Le Verbe fait chair change par sa parole un pain véritable en sa propre chair, et le vin en son sang précieux; bien que les sens soient impuissants à le voir, la foi seule suffit pour affermir le cœur sincère.</a:t>
            </a:r>
            <a:endParaRPr lang="fr-FR" sz="2000" b="0" dirty="0">
              <a:solidFill>
                <a:srgbClr val="000000"/>
              </a:solidFill>
              <a:effectLst/>
              <a:latin typeface="Times New Roman" panose="02020603050405020304" pitchFamily="18" charset="0"/>
            </a:endParaRPr>
          </a:p>
          <a:p>
            <a:pPr algn="just" rtl="0">
              <a:buNone/>
            </a:pPr>
            <a:r>
              <a:rPr lang="fr-FR" sz="1800" b="0" dirty="0">
                <a:solidFill>
                  <a:srgbClr val="000000"/>
                </a:solidFill>
                <a:effectLst/>
                <a:latin typeface="Times New Roman" panose="02020603050405020304" pitchFamily="18" charset="0"/>
              </a:rPr>
              <a:t>Inclinés profondément, adorons donc un si grand sacrement, et que l’enseignement ancien fasse place au culte nouveau ; que la foi supplée à l’insuffisance des sens. Au Père et au Fils, louange et jubilation, salut, honneur, puissance et bénédiction; louange pareillement à celui qui procède de l’un et de l’autre. Amen.</a:t>
            </a:r>
            <a:endParaRPr lang="fr-FR" sz="2000" b="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21128237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59000">
              <a:srgbClr val="FFFF99">
                <a:lumMod val="90000"/>
                <a:lumOff val="10000"/>
              </a:srgbClr>
            </a:gs>
            <a:gs pos="0">
              <a:schemeClr val="accent4">
                <a:lumMod val="60000"/>
                <a:lumOff val="40000"/>
              </a:schemeClr>
            </a:gs>
            <a:gs pos="100000">
              <a:schemeClr val="accent6">
                <a:lumMod val="60000"/>
                <a:lumOff val="40000"/>
              </a:schemeClr>
            </a:gs>
          </a:gsLst>
          <a:path path="circle">
            <a:fillToRect l="100000" t="100000"/>
          </a:path>
        </a:gradFill>
        <a:effectLst/>
      </p:bgPr>
    </p:bg>
    <p:spTree>
      <p:nvGrpSpPr>
        <p:cNvPr id="1" name="">
          <a:extLst>
            <a:ext uri="{FF2B5EF4-FFF2-40B4-BE49-F238E27FC236}">
              <a16:creationId xmlns:a16="http://schemas.microsoft.com/office/drawing/2014/main" id="{856E3AF0-DCD2-747C-5826-AA10DB0E93A7}"/>
            </a:ext>
          </a:extLst>
        </p:cNvPr>
        <p:cNvGrpSpPr/>
        <p:nvPr/>
      </p:nvGrpSpPr>
      <p:grpSpPr>
        <a:xfrm>
          <a:off x="0" y="0"/>
          <a:ext cx="0" cy="0"/>
          <a:chOff x="0" y="0"/>
          <a:chExt cx="0" cy="0"/>
        </a:xfrm>
      </p:grpSpPr>
      <p:sp>
        <p:nvSpPr>
          <p:cNvPr id="3" name="ZoneTexte 2">
            <a:extLst>
              <a:ext uri="{FF2B5EF4-FFF2-40B4-BE49-F238E27FC236}">
                <a16:creationId xmlns:a16="http://schemas.microsoft.com/office/drawing/2014/main" id="{7C417E57-6445-23F0-6339-C8B700945034}"/>
              </a:ext>
            </a:extLst>
          </p:cNvPr>
          <p:cNvSpPr txBox="1"/>
          <p:nvPr/>
        </p:nvSpPr>
        <p:spPr>
          <a:xfrm>
            <a:off x="379380" y="1086792"/>
            <a:ext cx="9824936" cy="5693866"/>
          </a:xfrm>
          <a:prstGeom prst="rect">
            <a:avLst/>
          </a:prstGeom>
          <a:noFill/>
        </p:spPr>
        <p:txBody>
          <a:bodyPr wrap="square">
            <a:spAutoFit/>
          </a:bodyPr>
          <a:lstStyle/>
          <a:p>
            <a:pPr algn="just" rtl="0">
              <a:buNone/>
            </a:pPr>
            <a:r>
              <a:rPr lang="fr-FR" sz="1800" b="1" i="1" dirty="0">
                <a:solidFill>
                  <a:srgbClr val="000000"/>
                </a:solidFill>
                <a:effectLst/>
                <a:latin typeface="Times New Roman" panose="02020603050405020304" pitchFamily="18" charset="0"/>
              </a:rPr>
              <a:t>Sacris </a:t>
            </a:r>
            <a:r>
              <a:rPr lang="fr-FR" sz="1800" b="1" i="1" dirty="0" err="1">
                <a:solidFill>
                  <a:srgbClr val="000000"/>
                </a:solidFill>
                <a:effectLst/>
                <a:latin typeface="Times New Roman" panose="02020603050405020304" pitchFamily="18" charset="0"/>
              </a:rPr>
              <a:t>solemniis</a:t>
            </a:r>
            <a:r>
              <a:rPr lang="fr-FR" sz="1800" b="1" i="1" dirty="0">
                <a:solidFill>
                  <a:srgbClr val="000000"/>
                </a:solidFill>
                <a:effectLst/>
                <a:latin typeface="Times New Roman" panose="02020603050405020304" pitchFamily="18" charset="0"/>
              </a:rPr>
              <a:t> </a:t>
            </a:r>
            <a:r>
              <a:rPr lang="fr-FR" sz="1800" b="0" i="1" dirty="0" err="1">
                <a:solidFill>
                  <a:srgbClr val="000000"/>
                </a:solidFill>
                <a:effectLst/>
                <a:latin typeface="Times New Roman" panose="02020603050405020304" pitchFamily="18" charset="0"/>
              </a:rPr>
              <a:t>iuncta</a:t>
            </a:r>
            <a:r>
              <a:rPr lang="fr-FR" sz="1800" b="0" i="1" dirty="0">
                <a:solidFill>
                  <a:srgbClr val="000000"/>
                </a:solidFill>
                <a:effectLst/>
                <a:latin typeface="Times New Roman" panose="02020603050405020304" pitchFamily="18" charset="0"/>
              </a:rPr>
              <a:t> </a:t>
            </a:r>
            <a:r>
              <a:rPr lang="fr-FR" sz="1800" b="0" i="1" dirty="0" err="1">
                <a:solidFill>
                  <a:srgbClr val="000000"/>
                </a:solidFill>
                <a:effectLst/>
                <a:latin typeface="Times New Roman" panose="02020603050405020304" pitchFamily="18" charset="0"/>
              </a:rPr>
              <a:t>sint</a:t>
            </a:r>
            <a:r>
              <a:rPr lang="fr-FR" sz="1800" b="0" i="1" dirty="0">
                <a:solidFill>
                  <a:srgbClr val="000000"/>
                </a:solidFill>
                <a:effectLst/>
                <a:latin typeface="Times New Roman" panose="02020603050405020304" pitchFamily="18" charset="0"/>
              </a:rPr>
              <a:t> </a:t>
            </a:r>
            <a:r>
              <a:rPr lang="fr-FR" sz="1800" b="0" i="1" dirty="0" err="1">
                <a:solidFill>
                  <a:srgbClr val="000000"/>
                </a:solidFill>
                <a:effectLst/>
                <a:latin typeface="Times New Roman" panose="02020603050405020304" pitchFamily="18" charset="0"/>
              </a:rPr>
              <a:t>gaudia</a:t>
            </a:r>
            <a:r>
              <a:rPr lang="fr-FR" sz="1800" b="0" i="1" dirty="0">
                <a:solidFill>
                  <a:srgbClr val="000000"/>
                </a:solidFill>
                <a:effectLst/>
                <a:latin typeface="Times New Roman" panose="02020603050405020304" pitchFamily="18" charset="0"/>
              </a:rPr>
              <a:t>…</a:t>
            </a:r>
            <a:endParaRPr lang="fr-FR" sz="2000" b="0" i="1" dirty="0">
              <a:solidFill>
                <a:srgbClr val="000000"/>
              </a:solidFill>
              <a:effectLst/>
              <a:latin typeface="Times New Roman" panose="02020603050405020304" pitchFamily="18" charset="0"/>
            </a:endParaRPr>
          </a:p>
          <a:p>
            <a:pPr algn="just" rtl="0">
              <a:buNone/>
            </a:pPr>
            <a:r>
              <a:rPr lang="fr-FR" sz="1800" b="1" i="1" dirty="0">
                <a:solidFill>
                  <a:srgbClr val="000000"/>
                </a:solidFill>
                <a:effectLst/>
                <a:latin typeface="Times New Roman" panose="02020603050405020304" pitchFamily="18" charset="0"/>
              </a:rPr>
              <a:t>Panis </a:t>
            </a:r>
            <a:r>
              <a:rPr lang="fr-FR" sz="1800" b="1" i="1" dirty="0" err="1">
                <a:solidFill>
                  <a:srgbClr val="000000"/>
                </a:solidFill>
                <a:effectLst/>
                <a:latin typeface="Times New Roman" panose="02020603050405020304" pitchFamily="18" charset="0"/>
              </a:rPr>
              <a:t>Angelicus</a:t>
            </a:r>
            <a:r>
              <a:rPr lang="fr-FR" sz="1800" b="1" i="1" dirty="0">
                <a:solidFill>
                  <a:srgbClr val="000000"/>
                </a:solidFill>
                <a:effectLst/>
                <a:latin typeface="Times New Roman" panose="02020603050405020304" pitchFamily="18" charset="0"/>
              </a:rPr>
              <a:t> </a:t>
            </a:r>
            <a:r>
              <a:rPr lang="fr-FR" sz="1800" b="0" i="1" dirty="0">
                <a:solidFill>
                  <a:srgbClr val="000000"/>
                </a:solidFill>
                <a:effectLst/>
                <a:latin typeface="Times New Roman" panose="02020603050405020304" pitchFamily="18" charset="0"/>
              </a:rPr>
              <a:t>fit panis </a:t>
            </a:r>
            <a:r>
              <a:rPr lang="fr-FR" sz="1800" b="0" i="1" dirty="0" err="1">
                <a:solidFill>
                  <a:srgbClr val="000000"/>
                </a:solidFill>
                <a:effectLst/>
                <a:latin typeface="Times New Roman" panose="02020603050405020304" pitchFamily="18" charset="0"/>
              </a:rPr>
              <a:t>hominum</a:t>
            </a:r>
            <a:r>
              <a:rPr lang="fr-FR" sz="1800" b="0" i="1" dirty="0">
                <a:solidFill>
                  <a:srgbClr val="000000"/>
                </a:solidFill>
                <a:effectLst/>
                <a:latin typeface="Times New Roman" panose="02020603050405020304" pitchFamily="18" charset="0"/>
              </a:rPr>
              <a:t>, </a:t>
            </a:r>
            <a:r>
              <a:rPr lang="fr-FR" sz="1800" b="0" i="1" dirty="0" err="1">
                <a:solidFill>
                  <a:srgbClr val="000000"/>
                </a:solidFill>
                <a:effectLst/>
                <a:latin typeface="Times New Roman" panose="02020603050405020304" pitchFamily="18" charset="0"/>
              </a:rPr>
              <a:t>dat</a:t>
            </a:r>
            <a:r>
              <a:rPr lang="fr-FR" sz="1800" b="0" i="1" dirty="0">
                <a:solidFill>
                  <a:srgbClr val="000000"/>
                </a:solidFill>
                <a:effectLst/>
                <a:latin typeface="Times New Roman" panose="02020603050405020304" pitchFamily="18" charset="0"/>
              </a:rPr>
              <a:t> panis </a:t>
            </a:r>
            <a:r>
              <a:rPr lang="fr-FR" sz="1800" b="0" i="1" dirty="0" err="1">
                <a:solidFill>
                  <a:srgbClr val="000000"/>
                </a:solidFill>
                <a:effectLst/>
                <a:latin typeface="Times New Roman" panose="02020603050405020304" pitchFamily="18" charset="0"/>
              </a:rPr>
              <a:t>caelicus</a:t>
            </a:r>
            <a:r>
              <a:rPr lang="fr-FR" sz="1800" b="0" i="1" dirty="0">
                <a:solidFill>
                  <a:srgbClr val="000000"/>
                </a:solidFill>
                <a:effectLst/>
                <a:latin typeface="Times New Roman" panose="02020603050405020304" pitchFamily="18" charset="0"/>
              </a:rPr>
              <a:t> </a:t>
            </a:r>
            <a:r>
              <a:rPr lang="fr-FR" sz="1800" b="0" i="1" dirty="0" err="1">
                <a:solidFill>
                  <a:srgbClr val="000000"/>
                </a:solidFill>
                <a:effectLst/>
                <a:latin typeface="Times New Roman" panose="02020603050405020304" pitchFamily="18" charset="0"/>
              </a:rPr>
              <a:t>figuris</a:t>
            </a:r>
            <a:r>
              <a:rPr lang="fr-FR" sz="1800" b="0" i="1" dirty="0">
                <a:solidFill>
                  <a:srgbClr val="000000"/>
                </a:solidFill>
                <a:effectLst/>
                <a:latin typeface="Times New Roman" panose="02020603050405020304" pitchFamily="18" charset="0"/>
              </a:rPr>
              <a:t> </a:t>
            </a:r>
            <a:r>
              <a:rPr lang="fr-FR" sz="1800" b="0" i="1" dirty="0" err="1">
                <a:solidFill>
                  <a:srgbClr val="000000"/>
                </a:solidFill>
                <a:effectLst/>
                <a:latin typeface="Times New Roman" panose="02020603050405020304" pitchFamily="18" charset="0"/>
              </a:rPr>
              <a:t>terminum</a:t>
            </a:r>
            <a:r>
              <a:rPr lang="fr-FR" sz="1800" b="0" i="1" dirty="0">
                <a:solidFill>
                  <a:srgbClr val="000000"/>
                </a:solidFill>
                <a:effectLst/>
                <a:latin typeface="Times New Roman" panose="02020603050405020304" pitchFamily="18" charset="0"/>
              </a:rPr>
              <a:t> ; O </a:t>
            </a:r>
            <a:r>
              <a:rPr lang="fr-FR" sz="1800" b="0" i="1" dirty="0" err="1">
                <a:solidFill>
                  <a:srgbClr val="000000"/>
                </a:solidFill>
                <a:effectLst/>
                <a:latin typeface="Times New Roman" panose="02020603050405020304" pitchFamily="18" charset="0"/>
              </a:rPr>
              <a:t>res</a:t>
            </a:r>
            <a:r>
              <a:rPr lang="fr-FR" sz="1800" b="0" i="1" dirty="0">
                <a:solidFill>
                  <a:srgbClr val="000000"/>
                </a:solidFill>
                <a:effectLst/>
                <a:latin typeface="Times New Roman" panose="02020603050405020304" pitchFamily="18" charset="0"/>
              </a:rPr>
              <a:t> mirabilis ! </a:t>
            </a:r>
            <a:r>
              <a:rPr lang="fr-FR" sz="1800" b="0" i="1" dirty="0" err="1">
                <a:solidFill>
                  <a:srgbClr val="000000"/>
                </a:solidFill>
                <a:effectLst/>
                <a:latin typeface="Times New Roman" panose="02020603050405020304" pitchFamily="18" charset="0"/>
              </a:rPr>
              <a:t>Manducat</a:t>
            </a:r>
            <a:r>
              <a:rPr lang="fr-FR" sz="1800" b="0" i="1" dirty="0">
                <a:solidFill>
                  <a:srgbClr val="000000"/>
                </a:solidFill>
                <a:effectLst/>
                <a:latin typeface="Times New Roman" panose="02020603050405020304" pitchFamily="18" charset="0"/>
              </a:rPr>
              <a:t> </a:t>
            </a:r>
            <a:r>
              <a:rPr lang="fr-FR" sz="1800" b="0" i="1" dirty="0" err="1">
                <a:solidFill>
                  <a:srgbClr val="000000"/>
                </a:solidFill>
                <a:effectLst/>
                <a:latin typeface="Times New Roman" panose="02020603050405020304" pitchFamily="18" charset="0"/>
              </a:rPr>
              <a:t>dominum</a:t>
            </a:r>
            <a:r>
              <a:rPr lang="fr-FR" sz="1800" b="0" i="1" dirty="0">
                <a:solidFill>
                  <a:srgbClr val="000000"/>
                </a:solidFill>
                <a:effectLst/>
                <a:latin typeface="Times New Roman" panose="02020603050405020304" pitchFamily="18" charset="0"/>
              </a:rPr>
              <a:t> </a:t>
            </a:r>
            <a:r>
              <a:rPr lang="fr-FR" sz="1800" b="0" i="1" dirty="0" err="1">
                <a:solidFill>
                  <a:srgbClr val="000000"/>
                </a:solidFill>
                <a:effectLst/>
                <a:latin typeface="Times New Roman" panose="02020603050405020304" pitchFamily="18" charset="0"/>
              </a:rPr>
              <a:t>servus</a:t>
            </a:r>
            <a:r>
              <a:rPr lang="fr-FR" sz="1800" b="0" i="1" dirty="0">
                <a:solidFill>
                  <a:srgbClr val="000000"/>
                </a:solidFill>
                <a:effectLst/>
                <a:latin typeface="Times New Roman" panose="02020603050405020304" pitchFamily="18" charset="0"/>
              </a:rPr>
              <a:t> </a:t>
            </a:r>
            <a:r>
              <a:rPr lang="fr-FR" sz="1800" b="0" i="1" dirty="0" err="1">
                <a:solidFill>
                  <a:srgbClr val="000000"/>
                </a:solidFill>
                <a:effectLst/>
                <a:latin typeface="Times New Roman" panose="02020603050405020304" pitchFamily="18" charset="0"/>
              </a:rPr>
              <a:t>pauper</a:t>
            </a:r>
            <a:r>
              <a:rPr lang="fr-FR" sz="1800" b="0" i="1" dirty="0">
                <a:solidFill>
                  <a:srgbClr val="000000"/>
                </a:solidFill>
                <a:effectLst/>
                <a:latin typeface="Times New Roman" panose="02020603050405020304" pitchFamily="18" charset="0"/>
              </a:rPr>
              <a:t> et humilis. Te, </a:t>
            </a:r>
            <a:r>
              <a:rPr lang="fr-FR" sz="1800" b="0" i="1" dirty="0" err="1">
                <a:solidFill>
                  <a:srgbClr val="000000"/>
                </a:solidFill>
                <a:effectLst/>
                <a:latin typeface="Times New Roman" panose="02020603050405020304" pitchFamily="18" charset="0"/>
              </a:rPr>
              <a:t>trina</a:t>
            </a:r>
            <a:r>
              <a:rPr lang="fr-FR" sz="1800" b="0" i="1" dirty="0">
                <a:solidFill>
                  <a:srgbClr val="000000"/>
                </a:solidFill>
                <a:effectLst/>
                <a:latin typeface="Times New Roman" panose="02020603050405020304" pitchFamily="18" charset="0"/>
              </a:rPr>
              <a:t> </a:t>
            </a:r>
            <a:r>
              <a:rPr lang="fr-FR" sz="1800" b="0" i="1" dirty="0" err="1">
                <a:solidFill>
                  <a:srgbClr val="000000"/>
                </a:solidFill>
                <a:effectLst/>
                <a:latin typeface="Times New Roman" panose="02020603050405020304" pitchFamily="18" charset="0"/>
              </a:rPr>
              <a:t>deitas</a:t>
            </a:r>
            <a:r>
              <a:rPr lang="fr-FR" sz="1800" b="0" i="1" dirty="0">
                <a:solidFill>
                  <a:srgbClr val="000000"/>
                </a:solidFill>
                <a:effectLst/>
                <a:latin typeface="Times New Roman" panose="02020603050405020304" pitchFamily="18" charset="0"/>
              </a:rPr>
              <a:t> </a:t>
            </a:r>
            <a:r>
              <a:rPr lang="fr-FR" sz="1800" b="0" i="1" dirty="0" err="1">
                <a:solidFill>
                  <a:srgbClr val="000000"/>
                </a:solidFill>
                <a:effectLst/>
                <a:latin typeface="Times New Roman" panose="02020603050405020304" pitchFamily="18" charset="0"/>
              </a:rPr>
              <a:t>unaque</a:t>
            </a:r>
            <a:r>
              <a:rPr lang="fr-FR" sz="1800" b="0" i="1" dirty="0">
                <a:solidFill>
                  <a:srgbClr val="000000"/>
                </a:solidFill>
                <a:effectLst/>
                <a:latin typeface="Times New Roman" panose="02020603050405020304" pitchFamily="18" charset="0"/>
              </a:rPr>
              <a:t>, </a:t>
            </a:r>
            <a:r>
              <a:rPr lang="fr-FR" sz="1800" b="0" i="1" dirty="0" err="1">
                <a:solidFill>
                  <a:srgbClr val="000000"/>
                </a:solidFill>
                <a:effectLst/>
                <a:latin typeface="Times New Roman" panose="02020603050405020304" pitchFamily="18" charset="0"/>
              </a:rPr>
              <a:t>poscimus</a:t>
            </a:r>
            <a:r>
              <a:rPr lang="fr-FR" sz="1800" b="0" i="1" dirty="0">
                <a:solidFill>
                  <a:srgbClr val="000000"/>
                </a:solidFill>
                <a:effectLst/>
                <a:latin typeface="Times New Roman" panose="02020603050405020304" pitchFamily="18" charset="0"/>
              </a:rPr>
              <a:t>, </a:t>
            </a:r>
            <a:r>
              <a:rPr lang="fr-FR" sz="1800" b="0" i="1" dirty="0" err="1">
                <a:solidFill>
                  <a:srgbClr val="000000"/>
                </a:solidFill>
                <a:effectLst/>
                <a:latin typeface="Times New Roman" panose="02020603050405020304" pitchFamily="18" charset="0"/>
              </a:rPr>
              <a:t>sicut</a:t>
            </a:r>
            <a:r>
              <a:rPr lang="fr-FR" sz="1800" b="0" i="1" dirty="0">
                <a:solidFill>
                  <a:srgbClr val="000000"/>
                </a:solidFill>
                <a:effectLst/>
                <a:latin typeface="Times New Roman" panose="02020603050405020304" pitchFamily="18" charset="0"/>
              </a:rPr>
              <a:t> nos visitas, </a:t>
            </a:r>
            <a:r>
              <a:rPr lang="fr-FR" sz="1800" b="0" i="1" dirty="0" err="1">
                <a:solidFill>
                  <a:srgbClr val="000000"/>
                </a:solidFill>
                <a:effectLst/>
                <a:latin typeface="Times New Roman" panose="02020603050405020304" pitchFamily="18" charset="0"/>
              </a:rPr>
              <a:t>sicut</a:t>
            </a:r>
            <a:r>
              <a:rPr lang="fr-FR" sz="1800" b="0" i="1" dirty="0">
                <a:solidFill>
                  <a:srgbClr val="000000"/>
                </a:solidFill>
                <a:effectLst/>
                <a:latin typeface="Times New Roman" panose="02020603050405020304" pitchFamily="18" charset="0"/>
              </a:rPr>
              <a:t> te </a:t>
            </a:r>
            <a:r>
              <a:rPr lang="fr-FR" sz="1800" b="0" i="1" dirty="0" err="1">
                <a:solidFill>
                  <a:srgbClr val="000000"/>
                </a:solidFill>
                <a:effectLst/>
                <a:latin typeface="Times New Roman" panose="02020603050405020304" pitchFamily="18" charset="0"/>
              </a:rPr>
              <a:t>colimus</a:t>
            </a:r>
            <a:r>
              <a:rPr lang="fr-FR" sz="1800" b="0" i="1" dirty="0">
                <a:solidFill>
                  <a:srgbClr val="000000"/>
                </a:solidFill>
                <a:effectLst/>
                <a:latin typeface="Times New Roman" panose="02020603050405020304" pitchFamily="18" charset="0"/>
              </a:rPr>
              <a:t>, per tuas </a:t>
            </a:r>
            <a:r>
              <a:rPr lang="fr-FR" sz="1800" b="0" i="1" dirty="0" err="1">
                <a:solidFill>
                  <a:srgbClr val="000000"/>
                </a:solidFill>
                <a:effectLst/>
                <a:latin typeface="Times New Roman" panose="02020603050405020304" pitchFamily="18" charset="0"/>
              </a:rPr>
              <a:t>semitas</a:t>
            </a:r>
            <a:r>
              <a:rPr lang="fr-FR" sz="1800" b="0" i="1" dirty="0">
                <a:solidFill>
                  <a:srgbClr val="000000"/>
                </a:solidFill>
                <a:effectLst/>
                <a:latin typeface="Times New Roman" panose="02020603050405020304" pitchFamily="18" charset="0"/>
              </a:rPr>
              <a:t> duc nos, quo </a:t>
            </a:r>
            <a:r>
              <a:rPr lang="fr-FR" sz="1800" b="0" i="1" dirty="0" err="1">
                <a:solidFill>
                  <a:srgbClr val="000000"/>
                </a:solidFill>
                <a:effectLst/>
                <a:latin typeface="Times New Roman" panose="02020603050405020304" pitchFamily="18" charset="0"/>
              </a:rPr>
              <a:t>tendimus</a:t>
            </a:r>
            <a:r>
              <a:rPr lang="fr-FR" sz="1800" b="0" i="1" dirty="0">
                <a:solidFill>
                  <a:srgbClr val="000000"/>
                </a:solidFill>
                <a:effectLst/>
                <a:latin typeface="Times New Roman" panose="02020603050405020304" pitchFamily="18" charset="0"/>
              </a:rPr>
              <a:t>, ad </a:t>
            </a:r>
            <a:r>
              <a:rPr lang="fr-FR" sz="1800" b="0" i="1" dirty="0" err="1">
                <a:solidFill>
                  <a:srgbClr val="000000"/>
                </a:solidFill>
                <a:effectLst/>
                <a:latin typeface="Times New Roman" panose="02020603050405020304" pitchFamily="18" charset="0"/>
              </a:rPr>
              <a:t>lucem</a:t>
            </a:r>
            <a:r>
              <a:rPr lang="fr-FR" sz="1800" b="0" i="1" dirty="0">
                <a:solidFill>
                  <a:srgbClr val="000000"/>
                </a:solidFill>
                <a:effectLst/>
                <a:latin typeface="Times New Roman" panose="02020603050405020304" pitchFamily="18" charset="0"/>
              </a:rPr>
              <a:t>, </a:t>
            </a:r>
            <a:r>
              <a:rPr lang="fr-FR" sz="1800" b="0" i="1" dirty="0" err="1">
                <a:solidFill>
                  <a:srgbClr val="000000"/>
                </a:solidFill>
                <a:effectLst/>
                <a:latin typeface="Times New Roman" panose="02020603050405020304" pitchFamily="18" charset="0"/>
              </a:rPr>
              <a:t>quam</a:t>
            </a:r>
            <a:r>
              <a:rPr lang="fr-FR" sz="1800" b="0" i="1" dirty="0">
                <a:solidFill>
                  <a:srgbClr val="000000"/>
                </a:solidFill>
                <a:effectLst/>
                <a:latin typeface="Times New Roman" panose="02020603050405020304" pitchFamily="18" charset="0"/>
              </a:rPr>
              <a:t> </a:t>
            </a:r>
            <a:r>
              <a:rPr lang="fr-FR" sz="1800" b="0" i="1" dirty="0" err="1">
                <a:solidFill>
                  <a:srgbClr val="000000"/>
                </a:solidFill>
                <a:effectLst/>
                <a:latin typeface="Times New Roman" panose="02020603050405020304" pitchFamily="18" charset="0"/>
              </a:rPr>
              <a:t>inhabitas</a:t>
            </a:r>
            <a:r>
              <a:rPr lang="fr-FR" sz="1800" b="0" i="1" dirty="0">
                <a:solidFill>
                  <a:srgbClr val="000000"/>
                </a:solidFill>
                <a:effectLst/>
                <a:latin typeface="Times New Roman" panose="02020603050405020304" pitchFamily="18" charset="0"/>
              </a:rPr>
              <a:t>. Amen.</a:t>
            </a:r>
          </a:p>
          <a:p>
            <a:pPr algn="just" rtl="0">
              <a:buNone/>
            </a:pPr>
            <a:endParaRPr lang="fr-FR" sz="2000" b="0" dirty="0">
              <a:solidFill>
                <a:srgbClr val="000000"/>
              </a:solidFill>
              <a:effectLst/>
              <a:latin typeface="Times New Roman" panose="02020603050405020304" pitchFamily="18" charset="0"/>
            </a:endParaRPr>
          </a:p>
          <a:p>
            <a:pPr algn="just" rtl="0">
              <a:buNone/>
            </a:pPr>
            <a:endParaRPr lang="fr-FR" sz="2000" b="0" dirty="0">
              <a:solidFill>
                <a:srgbClr val="000000"/>
              </a:solidFill>
              <a:effectLst/>
              <a:latin typeface="Times New Roman" panose="02020603050405020304" pitchFamily="18" charset="0"/>
            </a:endParaRPr>
          </a:p>
          <a:p>
            <a:pPr algn="just" rtl="0">
              <a:buNone/>
            </a:pPr>
            <a:r>
              <a:rPr lang="fr-FR" sz="1800" b="0" dirty="0">
                <a:solidFill>
                  <a:srgbClr val="000000"/>
                </a:solidFill>
                <a:effectLst/>
                <a:latin typeface="Times New Roman" panose="02020603050405020304" pitchFamily="18" charset="0"/>
              </a:rPr>
              <a:t>Que la joie accompagne ces solennités saintes et que les cœurs fassent retentir les cris d’allégresse; que tout ce qui était ancien disparaisse; que tout soit nouveau, les cœurs, le langage et les œuvres. Cette fête rappelle la cène suprême accomplie en cette nuit où la foi nous enseigne que Jésus-Christ donna à ses frères l’agneau Pascal et le pain sans levain conformément aux lois sous lesquelles vivaient les anciens Pères. Après l’agneau typique, le festin étant achevé, les disciples ont reçu le corps du Seigneur ; nous confessons qu’il se donna de ses propres mains tout entier à tous, comme il se donna tout entier à chacun. Il servit à ceux qui étaient faibles son corps en aliment, et donna à ceux qui étaient tristes la coupe de son sang, disant : Prenez le calice que je vous donne et buvez-en tous. C’est ainsi qu’il institua le sacrifice dont il voulut que les prêtres seuls fussent les ministres et auxquels il convient si bien qu’ils le prennent pour eux et le donnent aux autres.</a:t>
            </a:r>
            <a:endParaRPr lang="fr-FR" sz="2000" b="0" dirty="0">
              <a:solidFill>
                <a:srgbClr val="000000"/>
              </a:solidFill>
              <a:effectLst/>
              <a:latin typeface="Times New Roman" panose="02020603050405020304" pitchFamily="18" charset="0"/>
            </a:endParaRPr>
          </a:p>
          <a:p>
            <a:pPr algn="just" rtl="0">
              <a:buNone/>
            </a:pPr>
            <a:r>
              <a:rPr lang="fr-FR" sz="1800" b="0" dirty="0">
                <a:solidFill>
                  <a:srgbClr val="000000"/>
                </a:solidFill>
                <a:effectLst/>
                <a:latin typeface="Times New Roman" panose="02020603050405020304" pitchFamily="18" charset="0"/>
              </a:rPr>
              <a:t>Le pain des anges devient le pain des hommes; ce pain céleste est la réalisation des anciennes figures. </a:t>
            </a:r>
          </a:p>
          <a:p>
            <a:pPr algn="just" rtl="0">
              <a:buNone/>
            </a:pPr>
            <a:r>
              <a:rPr lang="fr-FR" sz="1800" b="0" dirty="0">
                <a:solidFill>
                  <a:srgbClr val="000000"/>
                </a:solidFill>
                <a:effectLst/>
                <a:latin typeface="Times New Roman" panose="02020603050405020304" pitchFamily="18" charset="0"/>
              </a:rPr>
              <a:t>O ! chose indicible ! le pauvre, l’esclave, l’homme le plus faible mange son Seigneur. Divinité trine et une, nous vous le demandons. Visitez-nous comme nous vous honorons; conduisez-nous par vos sentiers vers notre fin, à la lumière que vous habitez. Amen.</a:t>
            </a:r>
            <a:endParaRPr lang="fr-FR" sz="2000" b="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36875924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59000">
              <a:srgbClr val="FFFF99">
                <a:lumMod val="90000"/>
                <a:lumOff val="10000"/>
              </a:srgbClr>
            </a:gs>
            <a:gs pos="0">
              <a:schemeClr val="accent4">
                <a:lumMod val="60000"/>
                <a:lumOff val="40000"/>
              </a:schemeClr>
            </a:gs>
            <a:gs pos="100000">
              <a:schemeClr val="accent6">
                <a:lumMod val="60000"/>
                <a:lumOff val="40000"/>
              </a:schemeClr>
            </a:gs>
          </a:gsLst>
          <a:path path="circle">
            <a:fillToRect l="100000" t="100000"/>
          </a:path>
        </a:gradFill>
        <a:effectLst/>
      </p:bgPr>
    </p:bg>
    <p:spTree>
      <p:nvGrpSpPr>
        <p:cNvPr id="1" name="">
          <a:extLst>
            <a:ext uri="{FF2B5EF4-FFF2-40B4-BE49-F238E27FC236}">
              <a16:creationId xmlns:a16="http://schemas.microsoft.com/office/drawing/2014/main" id="{E7B225A1-C7BF-C56D-4B4D-9E1787B83592}"/>
            </a:ext>
          </a:extLst>
        </p:cNvPr>
        <p:cNvGrpSpPr/>
        <p:nvPr/>
      </p:nvGrpSpPr>
      <p:grpSpPr>
        <a:xfrm>
          <a:off x="0" y="0"/>
          <a:ext cx="0" cy="0"/>
          <a:chOff x="0" y="0"/>
          <a:chExt cx="0" cy="0"/>
        </a:xfrm>
      </p:grpSpPr>
      <p:sp>
        <p:nvSpPr>
          <p:cNvPr id="3" name="ZoneTexte 2">
            <a:extLst>
              <a:ext uri="{FF2B5EF4-FFF2-40B4-BE49-F238E27FC236}">
                <a16:creationId xmlns:a16="http://schemas.microsoft.com/office/drawing/2014/main" id="{2624BF6E-54AD-384C-357A-D03649715425}"/>
              </a:ext>
            </a:extLst>
          </p:cNvPr>
          <p:cNvSpPr txBox="1"/>
          <p:nvPr/>
        </p:nvSpPr>
        <p:spPr>
          <a:xfrm>
            <a:off x="525851" y="1282468"/>
            <a:ext cx="9640110" cy="4585871"/>
          </a:xfrm>
          <a:prstGeom prst="rect">
            <a:avLst/>
          </a:prstGeom>
          <a:noFill/>
        </p:spPr>
        <p:txBody>
          <a:bodyPr wrap="square">
            <a:spAutoFit/>
          </a:bodyPr>
          <a:lstStyle/>
          <a:p>
            <a:pPr algn="just" rtl="0">
              <a:buNone/>
            </a:pPr>
            <a:r>
              <a:rPr lang="fr-FR" sz="1800" b="1" i="1" dirty="0">
                <a:solidFill>
                  <a:srgbClr val="000000"/>
                </a:solidFill>
                <a:effectLst/>
                <a:latin typeface="Times New Roman" panose="02020603050405020304" pitchFamily="18" charset="0"/>
              </a:rPr>
              <a:t>Lauda, Sion, </a:t>
            </a:r>
            <a:r>
              <a:rPr lang="fr-FR" sz="1800" b="1" i="1" dirty="0" err="1">
                <a:solidFill>
                  <a:srgbClr val="000000"/>
                </a:solidFill>
                <a:effectLst/>
                <a:latin typeface="Times New Roman" panose="02020603050405020304" pitchFamily="18" charset="0"/>
              </a:rPr>
              <a:t>salvatorem</a:t>
            </a:r>
            <a:r>
              <a:rPr lang="fr-FR" i="1" dirty="0">
                <a:solidFill>
                  <a:srgbClr val="000000"/>
                </a:solidFill>
                <a:latin typeface="Times New Roman" panose="02020603050405020304" pitchFamily="18" charset="0"/>
              </a:rPr>
              <a:t>…</a:t>
            </a:r>
            <a:endParaRPr lang="fr-FR" sz="1800" b="0" i="1" dirty="0">
              <a:solidFill>
                <a:srgbClr val="000000"/>
              </a:solidFill>
              <a:effectLst/>
              <a:latin typeface="Times New Roman" panose="02020603050405020304" pitchFamily="18" charset="0"/>
            </a:endParaRPr>
          </a:p>
          <a:p>
            <a:pPr algn="just" rtl="0">
              <a:buNone/>
            </a:pPr>
            <a:r>
              <a:rPr lang="fr-FR" sz="1800" b="1" i="1" dirty="0">
                <a:solidFill>
                  <a:srgbClr val="000000"/>
                </a:solidFill>
                <a:effectLst/>
                <a:latin typeface="Times New Roman" panose="02020603050405020304" pitchFamily="18" charset="0"/>
              </a:rPr>
              <a:t>Ecce, panis </a:t>
            </a:r>
            <a:r>
              <a:rPr lang="fr-FR" sz="1800" b="1" i="1" dirty="0" err="1">
                <a:solidFill>
                  <a:srgbClr val="000000"/>
                </a:solidFill>
                <a:effectLst/>
                <a:latin typeface="Times New Roman" panose="02020603050405020304" pitchFamily="18" charset="0"/>
              </a:rPr>
              <a:t>Angelorum</a:t>
            </a:r>
            <a:r>
              <a:rPr lang="fr-FR" sz="1800" b="0" i="1" dirty="0">
                <a:solidFill>
                  <a:srgbClr val="000000"/>
                </a:solidFill>
                <a:effectLst/>
                <a:latin typeface="Times New Roman" panose="02020603050405020304" pitchFamily="18" charset="0"/>
              </a:rPr>
              <a:t>, </a:t>
            </a:r>
            <a:r>
              <a:rPr lang="fr-FR" sz="1800" b="0" i="1" dirty="0" err="1">
                <a:solidFill>
                  <a:srgbClr val="000000"/>
                </a:solidFill>
                <a:effectLst/>
                <a:latin typeface="Times New Roman" panose="02020603050405020304" pitchFamily="18" charset="0"/>
              </a:rPr>
              <a:t>factus</a:t>
            </a:r>
            <a:r>
              <a:rPr lang="fr-FR" sz="1800" b="0" i="1" dirty="0">
                <a:solidFill>
                  <a:srgbClr val="000000"/>
                </a:solidFill>
                <a:effectLst/>
                <a:latin typeface="Times New Roman" panose="02020603050405020304" pitchFamily="18" charset="0"/>
              </a:rPr>
              <a:t> </a:t>
            </a:r>
            <a:r>
              <a:rPr lang="fr-FR" sz="1800" b="0" i="1" dirty="0" err="1">
                <a:solidFill>
                  <a:srgbClr val="000000"/>
                </a:solidFill>
                <a:effectLst/>
                <a:latin typeface="Times New Roman" panose="02020603050405020304" pitchFamily="18" charset="0"/>
              </a:rPr>
              <a:t>cibus</a:t>
            </a:r>
            <a:r>
              <a:rPr lang="fr-FR" sz="1800" b="0" i="1" dirty="0">
                <a:solidFill>
                  <a:srgbClr val="000000"/>
                </a:solidFill>
                <a:effectLst/>
                <a:latin typeface="Times New Roman" panose="02020603050405020304" pitchFamily="18" charset="0"/>
              </a:rPr>
              <a:t> </a:t>
            </a:r>
            <a:r>
              <a:rPr lang="fr-FR" sz="1800" b="0" i="1" dirty="0" err="1">
                <a:solidFill>
                  <a:srgbClr val="000000"/>
                </a:solidFill>
                <a:effectLst/>
                <a:latin typeface="Times New Roman" panose="02020603050405020304" pitchFamily="18" charset="0"/>
              </a:rPr>
              <a:t>viatorum</a:t>
            </a:r>
            <a:r>
              <a:rPr lang="fr-FR" sz="1800" b="0" i="1" dirty="0">
                <a:solidFill>
                  <a:srgbClr val="000000"/>
                </a:solidFill>
                <a:effectLst/>
                <a:latin typeface="Times New Roman" panose="02020603050405020304" pitchFamily="18" charset="0"/>
              </a:rPr>
              <a:t>, </a:t>
            </a:r>
            <a:r>
              <a:rPr lang="fr-FR" sz="1800" b="0" i="1" dirty="0" err="1">
                <a:solidFill>
                  <a:srgbClr val="000000"/>
                </a:solidFill>
                <a:effectLst/>
                <a:latin typeface="Times New Roman" panose="02020603050405020304" pitchFamily="18" charset="0"/>
              </a:rPr>
              <a:t>vere</a:t>
            </a:r>
            <a:r>
              <a:rPr lang="fr-FR" sz="1800" b="0" i="1" dirty="0">
                <a:solidFill>
                  <a:srgbClr val="000000"/>
                </a:solidFill>
                <a:effectLst/>
                <a:latin typeface="Times New Roman" panose="02020603050405020304" pitchFamily="18" charset="0"/>
              </a:rPr>
              <a:t> panis </a:t>
            </a:r>
            <a:r>
              <a:rPr lang="fr-FR" sz="1800" b="0" i="1" dirty="0" err="1">
                <a:solidFill>
                  <a:srgbClr val="000000"/>
                </a:solidFill>
                <a:effectLst/>
                <a:latin typeface="Times New Roman" panose="02020603050405020304" pitchFamily="18" charset="0"/>
              </a:rPr>
              <a:t>filiorum</a:t>
            </a:r>
            <a:r>
              <a:rPr lang="fr-FR" sz="1800" b="0" i="1" dirty="0">
                <a:solidFill>
                  <a:srgbClr val="000000"/>
                </a:solidFill>
                <a:effectLst/>
                <a:latin typeface="Times New Roman" panose="02020603050405020304" pitchFamily="18" charset="0"/>
              </a:rPr>
              <a:t>, non </a:t>
            </a:r>
            <a:r>
              <a:rPr lang="fr-FR" sz="1800" b="0" i="1" dirty="0" err="1">
                <a:solidFill>
                  <a:srgbClr val="000000"/>
                </a:solidFill>
                <a:effectLst/>
                <a:latin typeface="Times New Roman" panose="02020603050405020304" pitchFamily="18" charset="0"/>
              </a:rPr>
              <a:t>mittendus</a:t>
            </a:r>
            <a:r>
              <a:rPr lang="fr-FR" sz="1800" b="0" i="1" dirty="0">
                <a:solidFill>
                  <a:srgbClr val="000000"/>
                </a:solidFill>
                <a:effectLst/>
                <a:latin typeface="Times New Roman" panose="02020603050405020304" pitchFamily="18" charset="0"/>
              </a:rPr>
              <a:t> </a:t>
            </a:r>
            <a:r>
              <a:rPr lang="fr-FR" sz="1800" b="0" i="1" dirty="0" err="1">
                <a:solidFill>
                  <a:srgbClr val="000000"/>
                </a:solidFill>
                <a:effectLst/>
                <a:latin typeface="Times New Roman" panose="02020603050405020304" pitchFamily="18" charset="0"/>
              </a:rPr>
              <a:t>canibus</a:t>
            </a:r>
            <a:r>
              <a:rPr lang="fr-FR" sz="1800" b="0" i="1" dirty="0">
                <a:solidFill>
                  <a:srgbClr val="000000"/>
                </a:solidFill>
                <a:effectLst/>
                <a:latin typeface="Times New Roman" panose="02020603050405020304" pitchFamily="18" charset="0"/>
              </a:rPr>
              <a:t>. In </a:t>
            </a:r>
            <a:r>
              <a:rPr lang="fr-FR" sz="1800" b="0" i="1" dirty="0" err="1">
                <a:solidFill>
                  <a:srgbClr val="000000"/>
                </a:solidFill>
                <a:effectLst/>
                <a:latin typeface="Times New Roman" panose="02020603050405020304" pitchFamily="18" charset="0"/>
              </a:rPr>
              <a:t>figuris</a:t>
            </a:r>
            <a:r>
              <a:rPr lang="fr-FR" sz="1800" b="0" i="1" dirty="0">
                <a:solidFill>
                  <a:srgbClr val="000000"/>
                </a:solidFill>
                <a:effectLst/>
                <a:latin typeface="Times New Roman" panose="02020603050405020304" pitchFamily="18" charset="0"/>
              </a:rPr>
              <a:t> </a:t>
            </a:r>
            <a:r>
              <a:rPr lang="fr-FR" sz="1800" b="0" i="1" dirty="0" err="1">
                <a:solidFill>
                  <a:srgbClr val="000000"/>
                </a:solidFill>
                <a:effectLst/>
                <a:latin typeface="Times New Roman" panose="02020603050405020304" pitchFamily="18" charset="0"/>
              </a:rPr>
              <a:t>praesignatur</a:t>
            </a:r>
            <a:r>
              <a:rPr lang="fr-FR" sz="1800" b="0" i="1" dirty="0">
                <a:solidFill>
                  <a:srgbClr val="000000"/>
                </a:solidFill>
                <a:effectLst/>
                <a:latin typeface="Times New Roman" panose="02020603050405020304" pitchFamily="18" charset="0"/>
              </a:rPr>
              <a:t>, cum Isaac </a:t>
            </a:r>
            <a:r>
              <a:rPr lang="fr-FR" sz="1800" b="0" i="1" dirty="0" err="1">
                <a:solidFill>
                  <a:srgbClr val="000000"/>
                </a:solidFill>
                <a:effectLst/>
                <a:latin typeface="Times New Roman" panose="02020603050405020304" pitchFamily="18" charset="0"/>
              </a:rPr>
              <a:t>immolatur</a:t>
            </a:r>
            <a:r>
              <a:rPr lang="fr-FR" sz="1800" b="0" i="1" dirty="0">
                <a:solidFill>
                  <a:srgbClr val="000000"/>
                </a:solidFill>
                <a:effectLst/>
                <a:latin typeface="Times New Roman" panose="02020603050405020304" pitchFamily="18" charset="0"/>
              </a:rPr>
              <a:t>, agnus </a:t>
            </a:r>
            <a:r>
              <a:rPr lang="fr-FR" sz="1800" b="0" i="1" dirty="0" err="1">
                <a:solidFill>
                  <a:srgbClr val="000000"/>
                </a:solidFill>
                <a:effectLst/>
                <a:latin typeface="Times New Roman" panose="02020603050405020304" pitchFamily="18" charset="0"/>
              </a:rPr>
              <a:t>Paschae</a:t>
            </a:r>
            <a:r>
              <a:rPr lang="fr-FR" sz="1800" b="0" i="1" dirty="0">
                <a:solidFill>
                  <a:srgbClr val="000000"/>
                </a:solidFill>
                <a:effectLst/>
                <a:latin typeface="Times New Roman" panose="02020603050405020304" pitchFamily="18" charset="0"/>
              </a:rPr>
              <a:t> </a:t>
            </a:r>
            <a:r>
              <a:rPr lang="fr-FR" sz="1800" b="0" i="1" dirty="0" err="1">
                <a:solidFill>
                  <a:srgbClr val="000000"/>
                </a:solidFill>
                <a:effectLst/>
                <a:latin typeface="Times New Roman" panose="02020603050405020304" pitchFamily="18" charset="0"/>
              </a:rPr>
              <a:t>deputatur</a:t>
            </a:r>
            <a:r>
              <a:rPr lang="fr-FR" sz="1800" b="0" i="1" dirty="0">
                <a:solidFill>
                  <a:srgbClr val="000000"/>
                </a:solidFill>
                <a:effectLst/>
                <a:latin typeface="Times New Roman" panose="02020603050405020304" pitchFamily="18" charset="0"/>
              </a:rPr>
              <a:t>, </a:t>
            </a:r>
            <a:r>
              <a:rPr lang="fr-FR" sz="1800" b="0" i="1" dirty="0" err="1">
                <a:solidFill>
                  <a:srgbClr val="000000"/>
                </a:solidFill>
                <a:effectLst/>
                <a:latin typeface="Times New Roman" panose="02020603050405020304" pitchFamily="18" charset="0"/>
              </a:rPr>
              <a:t>datur</a:t>
            </a:r>
            <a:r>
              <a:rPr lang="fr-FR" sz="1800" b="0" i="1" dirty="0">
                <a:solidFill>
                  <a:srgbClr val="000000"/>
                </a:solidFill>
                <a:effectLst/>
                <a:latin typeface="Times New Roman" panose="02020603050405020304" pitchFamily="18" charset="0"/>
              </a:rPr>
              <a:t> </a:t>
            </a:r>
            <a:r>
              <a:rPr lang="fr-FR" sz="1800" b="0" i="1" dirty="0" err="1">
                <a:solidFill>
                  <a:srgbClr val="000000"/>
                </a:solidFill>
                <a:effectLst/>
                <a:latin typeface="Times New Roman" panose="02020603050405020304" pitchFamily="18" charset="0"/>
              </a:rPr>
              <a:t>manna</a:t>
            </a:r>
            <a:r>
              <a:rPr lang="fr-FR" sz="1800" b="0" i="1" dirty="0">
                <a:solidFill>
                  <a:srgbClr val="000000"/>
                </a:solidFill>
                <a:effectLst/>
                <a:latin typeface="Times New Roman" panose="02020603050405020304" pitchFamily="18" charset="0"/>
              </a:rPr>
              <a:t> </a:t>
            </a:r>
            <a:r>
              <a:rPr lang="fr-FR" sz="1800" b="0" i="1" dirty="0" err="1">
                <a:solidFill>
                  <a:srgbClr val="000000"/>
                </a:solidFill>
                <a:effectLst/>
                <a:latin typeface="Times New Roman" panose="02020603050405020304" pitchFamily="18" charset="0"/>
              </a:rPr>
              <a:t>patribus</a:t>
            </a:r>
            <a:r>
              <a:rPr lang="fr-FR" sz="1800" b="0" i="1" dirty="0">
                <a:solidFill>
                  <a:srgbClr val="000000"/>
                </a:solidFill>
                <a:effectLst/>
                <a:latin typeface="Times New Roman" panose="02020603050405020304" pitchFamily="18" charset="0"/>
              </a:rPr>
              <a:t>. Bone </a:t>
            </a:r>
            <a:r>
              <a:rPr lang="fr-FR" sz="1800" b="0" i="1" dirty="0" err="1">
                <a:solidFill>
                  <a:srgbClr val="000000"/>
                </a:solidFill>
                <a:effectLst/>
                <a:latin typeface="Times New Roman" panose="02020603050405020304" pitchFamily="18" charset="0"/>
              </a:rPr>
              <a:t>pastor</a:t>
            </a:r>
            <a:r>
              <a:rPr lang="fr-FR" sz="1800" b="0" i="1" dirty="0">
                <a:solidFill>
                  <a:srgbClr val="000000"/>
                </a:solidFill>
                <a:effectLst/>
                <a:latin typeface="Times New Roman" panose="02020603050405020304" pitchFamily="18" charset="0"/>
              </a:rPr>
              <a:t>, panis </a:t>
            </a:r>
            <a:r>
              <a:rPr lang="fr-FR" sz="1800" b="0" i="1" dirty="0" err="1">
                <a:solidFill>
                  <a:srgbClr val="000000"/>
                </a:solidFill>
                <a:effectLst/>
                <a:latin typeface="Times New Roman" panose="02020603050405020304" pitchFamily="18" charset="0"/>
              </a:rPr>
              <a:t>vere</a:t>
            </a:r>
            <a:r>
              <a:rPr lang="fr-FR" sz="1800" b="0" i="1" dirty="0">
                <a:solidFill>
                  <a:srgbClr val="000000"/>
                </a:solidFill>
                <a:effectLst/>
                <a:latin typeface="Times New Roman" panose="02020603050405020304" pitchFamily="18" charset="0"/>
              </a:rPr>
              <a:t>, </a:t>
            </a:r>
            <a:r>
              <a:rPr lang="fr-FR" sz="1800" b="0" i="1" dirty="0" err="1">
                <a:solidFill>
                  <a:srgbClr val="000000"/>
                </a:solidFill>
                <a:effectLst/>
                <a:latin typeface="Times New Roman" panose="02020603050405020304" pitchFamily="18" charset="0"/>
              </a:rPr>
              <a:t>Iesu</a:t>
            </a:r>
            <a:r>
              <a:rPr lang="fr-FR" sz="1800" b="0" i="1" dirty="0">
                <a:solidFill>
                  <a:srgbClr val="000000"/>
                </a:solidFill>
                <a:effectLst/>
                <a:latin typeface="Times New Roman" panose="02020603050405020304" pitchFamily="18" charset="0"/>
              </a:rPr>
              <a:t> </a:t>
            </a:r>
            <a:r>
              <a:rPr lang="fr-FR" sz="1800" b="0" i="1" dirty="0" err="1">
                <a:solidFill>
                  <a:srgbClr val="000000"/>
                </a:solidFill>
                <a:effectLst/>
                <a:latin typeface="Times New Roman" panose="02020603050405020304" pitchFamily="18" charset="0"/>
              </a:rPr>
              <a:t>nostri</a:t>
            </a:r>
            <a:r>
              <a:rPr lang="fr-FR" sz="1800" b="0" i="1" dirty="0">
                <a:solidFill>
                  <a:srgbClr val="000000"/>
                </a:solidFill>
                <a:effectLst/>
                <a:latin typeface="Times New Roman" panose="02020603050405020304" pitchFamily="18" charset="0"/>
              </a:rPr>
              <a:t> miserere, tu nos </a:t>
            </a:r>
            <a:r>
              <a:rPr lang="fr-FR" sz="1800" b="0" i="1" dirty="0" err="1">
                <a:solidFill>
                  <a:srgbClr val="000000"/>
                </a:solidFill>
                <a:effectLst/>
                <a:latin typeface="Times New Roman" panose="02020603050405020304" pitchFamily="18" charset="0"/>
              </a:rPr>
              <a:t>pasce</a:t>
            </a:r>
            <a:r>
              <a:rPr lang="fr-FR" sz="1800" b="0" i="1" dirty="0">
                <a:solidFill>
                  <a:srgbClr val="000000"/>
                </a:solidFill>
                <a:effectLst/>
                <a:latin typeface="Times New Roman" panose="02020603050405020304" pitchFamily="18" charset="0"/>
              </a:rPr>
              <a:t>, nos </a:t>
            </a:r>
            <a:r>
              <a:rPr lang="fr-FR" sz="1800" b="0" i="1" dirty="0" err="1">
                <a:solidFill>
                  <a:srgbClr val="000000"/>
                </a:solidFill>
                <a:effectLst/>
                <a:latin typeface="Times New Roman" panose="02020603050405020304" pitchFamily="18" charset="0"/>
              </a:rPr>
              <a:t>tuere</a:t>
            </a:r>
            <a:r>
              <a:rPr lang="fr-FR" sz="1800" b="0" i="1" dirty="0">
                <a:solidFill>
                  <a:srgbClr val="000000"/>
                </a:solidFill>
                <a:effectLst/>
                <a:latin typeface="Times New Roman" panose="02020603050405020304" pitchFamily="18" charset="0"/>
              </a:rPr>
              <a:t>, tu nos </a:t>
            </a:r>
            <a:r>
              <a:rPr lang="fr-FR" sz="1800" b="0" i="1" dirty="0" err="1">
                <a:solidFill>
                  <a:srgbClr val="000000"/>
                </a:solidFill>
                <a:effectLst/>
                <a:latin typeface="Times New Roman" panose="02020603050405020304" pitchFamily="18" charset="0"/>
              </a:rPr>
              <a:t>bona</a:t>
            </a:r>
            <a:r>
              <a:rPr lang="fr-FR" sz="1800" b="0" i="1" dirty="0">
                <a:solidFill>
                  <a:srgbClr val="000000"/>
                </a:solidFill>
                <a:effectLst/>
                <a:latin typeface="Times New Roman" panose="02020603050405020304" pitchFamily="18" charset="0"/>
              </a:rPr>
              <a:t> fac </a:t>
            </a:r>
            <a:r>
              <a:rPr lang="fr-FR" sz="1800" b="0" i="1" dirty="0" err="1">
                <a:solidFill>
                  <a:srgbClr val="000000"/>
                </a:solidFill>
                <a:effectLst/>
                <a:latin typeface="Times New Roman" panose="02020603050405020304" pitchFamily="18" charset="0"/>
              </a:rPr>
              <a:t>videre</a:t>
            </a:r>
            <a:r>
              <a:rPr lang="fr-FR" sz="1800" b="0" i="1" dirty="0">
                <a:solidFill>
                  <a:srgbClr val="000000"/>
                </a:solidFill>
                <a:effectLst/>
                <a:latin typeface="Times New Roman" panose="02020603050405020304" pitchFamily="18" charset="0"/>
              </a:rPr>
              <a:t> in terra </a:t>
            </a:r>
            <a:r>
              <a:rPr lang="fr-FR" sz="1800" b="0" i="1" dirty="0" err="1">
                <a:solidFill>
                  <a:srgbClr val="000000"/>
                </a:solidFill>
                <a:effectLst/>
                <a:latin typeface="Times New Roman" panose="02020603050405020304" pitchFamily="18" charset="0"/>
              </a:rPr>
              <a:t>viventium</a:t>
            </a:r>
            <a:r>
              <a:rPr lang="fr-FR" sz="1800" b="0" i="1" dirty="0">
                <a:solidFill>
                  <a:srgbClr val="000000"/>
                </a:solidFill>
                <a:effectLst/>
                <a:latin typeface="Times New Roman" panose="02020603050405020304" pitchFamily="18" charset="0"/>
              </a:rPr>
              <a:t>.</a:t>
            </a:r>
            <a:endParaRPr lang="fr-FR" sz="2000" b="0" i="1" dirty="0">
              <a:solidFill>
                <a:srgbClr val="000000"/>
              </a:solidFill>
              <a:effectLst/>
              <a:latin typeface="Times New Roman" panose="02020603050405020304" pitchFamily="18" charset="0"/>
            </a:endParaRPr>
          </a:p>
          <a:p>
            <a:pPr algn="just" rtl="0">
              <a:buNone/>
            </a:pPr>
            <a:r>
              <a:rPr lang="fr-FR" sz="1800" b="0" i="1" dirty="0">
                <a:solidFill>
                  <a:srgbClr val="000000"/>
                </a:solidFill>
                <a:effectLst/>
                <a:latin typeface="Times New Roman" panose="02020603050405020304" pitchFamily="18" charset="0"/>
              </a:rPr>
              <a:t>Tu qui </a:t>
            </a:r>
            <a:r>
              <a:rPr lang="fr-FR" sz="1800" b="0" i="1" dirty="0" err="1">
                <a:solidFill>
                  <a:srgbClr val="000000"/>
                </a:solidFill>
                <a:effectLst/>
                <a:latin typeface="Times New Roman" panose="02020603050405020304" pitchFamily="18" charset="0"/>
              </a:rPr>
              <a:t>cuncta</a:t>
            </a:r>
            <a:r>
              <a:rPr lang="fr-FR" sz="1800" b="0" i="1" dirty="0">
                <a:solidFill>
                  <a:srgbClr val="000000"/>
                </a:solidFill>
                <a:effectLst/>
                <a:latin typeface="Times New Roman" panose="02020603050405020304" pitchFamily="18" charset="0"/>
              </a:rPr>
              <a:t> </a:t>
            </a:r>
            <a:r>
              <a:rPr lang="fr-FR" sz="1800" b="0" i="1" dirty="0" err="1">
                <a:solidFill>
                  <a:srgbClr val="000000"/>
                </a:solidFill>
                <a:effectLst/>
                <a:latin typeface="Times New Roman" panose="02020603050405020304" pitchFamily="18" charset="0"/>
              </a:rPr>
              <a:t>scis</a:t>
            </a:r>
            <a:r>
              <a:rPr lang="fr-FR" sz="1800" b="0" i="1" dirty="0">
                <a:solidFill>
                  <a:srgbClr val="000000"/>
                </a:solidFill>
                <a:effectLst/>
                <a:latin typeface="Times New Roman" panose="02020603050405020304" pitchFamily="18" charset="0"/>
              </a:rPr>
              <a:t> et </a:t>
            </a:r>
            <a:r>
              <a:rPr lang="fr-FR" sz="1800" b="0" i="1" dirty="0" err="1">
                <a:solidFill>
                  <a:srgbClr val="000000"/>
                </a:solidFill>
                <a:effectLst/>
                <a:latin typeface="Times New Roman" panose="02020603050405020304" pitchFamily="18" charset="0"/>
              </a:rPr>
              <a:t>vales</a:t>
            </a:r>
            <a:r>
              <a:rPr lang="fr-FR" sz="1800" b="0" i="1" dirty="0">
                <a:solidFill>
                  <a:srgbClr val="000000"/>
                </a:solidFill>
                <a:effectLst/>
                <a:latin typeface="Times New Roman" panose="02020603050405020304" pitchFamily="18" charset="0"/>
              </a:rPr>
              <a:t>, qui nos </a:t>
            </a:r>
            <a:r>
              <a:rPr lang="fr-FR" sz="1800" b="0" i="1" dirty="0" err="1">
                <a:solidFill>
                  <a:srgbClr val="000000"/>
                </a:solidFill>
                <a:effectLst/>
                <a:latin typeface="Times New Roman" panose="02020603050405020304" pitchFamily="18" charset="0"/>
              </a:rPr>
              <a:t>pascis</a:t>
            </a:r>
            <a:r>
              <a:rPr lang="fr-FR" sz="1800" b="0" i="1" dirty="0">
                <a:solidFill>
                  <a:srgbClr val="000000"/>
                </a:solidFill>
                <a:effectLst/>
                <a:latin typeface="Times New Roman" panose="02020603050405020304" pitchFamily="18" charset="0"/>
              </a:rPr>
              <a:t> hic </a:t>
            </a:r>
            <a:r>
              <a:rPr lang="fr-FR" sz="1800" b="0" i="1" dirty="0" err="1">
                <a:solidFill>
                  <a:srgbClr val="000000"/>
                </a:solidFill>
                <a:effectLst/>
                <a:latin typeface="Times New Roman" panose="02020603050405020304" pitchFamily="18" charset="0"/>
              </a:rPr>
              <a:t>mortales</a:t>
            </a:r>
            <a:r>
              <a:rPr lang="fr-FR" sz="1800" b="0" i="1" dirty="0">
                <a:solidFill>
                  <a:srgbClr val="000000"/>
                </a:solidFill>
                <a:effectLst/>
                <a:latin typeface="Times New Roman" panose="02020603050405020304" pitchFamily="18" charset="0"/>
              </a:rPr>
              <a:t>, tu nos </a:t>
            </a:r>
            <a:r>
              <a:rPr lang="fr-FR" sz="1800" b="0" i="1" dirty="0" err="1">
                <a:solidFill>
                  <a:srgbClr val="000000"/>
                </a:solidFill>
                <a:effectLst/>
                <a:latin typeface="Times New Roman" panose="02020603050405020304" pitchFamily="18" charset="0"/>
              </a:rPr>
              <a:t>ibi</a:t>
            </a:r>
            <a:r>
              <a:rPr lang="fr-FR" sz="1800" b="0" i="1" dirty="0">
                <a:solidFill>
                  <a:srgbClr val="000000"/>
                </a:solidFill>
                <a:effectLst/>
                <a:latin typeface="Times New Roman" panose="02020603050405020304" pitchFamily="18" charset="0"/>
              </a:rPr>
              <a:t> commensales, </a:t>
            </a:r>
            <a:r>
              <a:rPr lang="fr-FR" sz="1800" b="0" i="1" dirty="0" err="1">
                <a:solidFill>
                  <a:srgbClr val="000000"/>
                </a:solidFill>
                <a:effectLst/>
                <a:latin typeface="Times New Roman" panose="02020603050405020304" pitchFamily="18" charset="0"/>
              </a:rPr>
              <a:t>coheredes</a:t>
            </a:r>
            <a:r>
              <a:rPr lang="fr-FR" sz="1800" b="0" i="1" dirty="0">
                <a:solidFill>
                  <a:srgbClr val="000000"/>
                </a:solidFill>
                <a:effectLst/>
                <a:latin typeface="Times New Roman" panose="02020603050405020304" pitchFamily="18" charset="0"/>
              </a:rPr>
              <a:t> et </a:t>
            </a:r>
            <a:r>
              <a:rPr lang="fr-FR" sz="1800" b="0" i="1" dirty="0" err="1">
                <a:solidFill>
                  <a:srgbClr val="000000"/>
                </a:solidFill>
                <a:effectLst/>
                <a:latin typeface="Times New Roman" panose="02020603050405020304" pitchFamily="18" charset="0"/>
              </a:rPr>
              <a:t>sodales</a:t>
            </a:r>
            <a:r>
              <a:rPr lang="fr-FR" sz="1800" b="0" i="1" dirty="0">
                <a:solidFill>
                  <a:srgbClr val="000000"/>
                </a:solidFill>
                <a:effectLst/>
                <a:latin typeface="Times New Roman" panose="02020603050405020304" pitchFamily="18" charset="0"/>
              </a:rPr>
              <a:t> fac </a:t>
            </a:r>
            <a:r>
              <a:rPr lang="fr-FR" sz="1800" b="0" i="1" dirty="0" err="1">
                <a:solidFill>
                  <a:srgbClr val="000000"/>
                </a:solidFill>
                <a:effectLst/>
                <a:latin typeface="Times New Roman" panose="02020603050405020304" pitchFamily="18" charset="0"/>
              </a:rPr>
              <a:t>sanctorum</a:t>
            </a:r>
            <a:r>
              <a:rPr lang="fr-FR" sz="1800" b="0" i="1" dirty="0">
                <a:solidFill>
                  <a:srgbClr val="000000"/>
                </a:solidFill>
                <a:effectLst/>
                <a:latin typeface="Times New Roman" panose="02020603050405020304" pitchFamily="18" charset="0"/>
              </a:rPr>
              <a:t> </a:t>
            </a:r>
            <a:r>
              <a:rPr lang="fr-FR" sz="1800" b="0" i="1" dirty="0" err="1">
                <a:solidFill>
                  <a:srgbClr val="000000"/>
                </a:solidFill>
                <a:effectLst/>
                <a:latin typeface="Times New Roman" panose="02020603050405020304" pitchFamily="18" charset="0"/>
              </a:rPr>
              <a:t>civium</a:t>
            </a:r>
            <a:r>
              <a:rPr lang="fr-FR" sz="1800" b="0" i="1" dirty="0">
                <a:solidFill>
                  <a:srgbClr val="000000"/>
                </a:solidFill>
                <a:effectLst/>
                <a:latin typeface="Times New Roman" panose="02020603050405020304" pitchFamily="18" charset="0"/>
              </a:rPr>
              <a:t>. Amen.</a:t>
            </a:r>
            <a:endParaRPr lang="fr-FR" sz="2000" b="0" i="1" dirty="0">
              <a:solidFill>
                <a:srgbClr val="000000"/>
              </a:solidFill>
              <a:effectLst/>
              <a:latin typeface="Times New Roman" panose="02020603050405020304" pitchFamily="18" charset="0"/>
            </a:endParaRPr>
          </a:p>
          <a:p>
            <a:pPr algn="just" rtl="0">
              <a:buNone/>
            </a:pPr>
            <a:endParaRPr lang="fr-FR" sz="2000" b="0" dirty="0">
              <a:solidFill>
                <a:srgbClr val="000000"/>
              </a:solidFill>
              <a:effectLst/>
              <a:latin typeface="Times New Roman" panose="02020603050405020304" pitchFamily="18" charset="0"/>
            </a:endParaRPr>
          </a:p>
          <a:p>
            <a:pPr algn="just" rtl="0">
              <a:buNone/>
            </a:pPr>
            <a:br>
              <a:rPr lang="fr-FR" sz="2000" b="0" dirty="0">
                <a:solidFill>
                  <a:srgbClr val="000000"/>
                </a:solidFill>
                <a:effectLst/>
                <a:latin typeface="Times New Roman" panose="02020603050405020304" pitchFamily="18" charset="0"/>
              </a:rPr>
            </a:br>
            <a:r>
              <a:rPr lang="fr-FR" sz="1800" b="0" dirty="0">
                <a:solidFill>
                  <a:srgbClr val="000000"/>
                </a:solidFill>
                <a:effectLst/>
                <a:latin typeface="Times New Roman" panose="02020603050405020304" pitchFamily="18" charset="0"/>
              </a:rPr>
              <a:t>Sion, loue ton Sauveur, ton chef et ton pasteur, loue-le dans tes hymnes et tes cantiques…</a:t>
            </a:r>
            <a:endParaRPr lang="fr-FR" sz="2000" b="0" dirty="0">
              <a:solidFill>
                <a:srgbClr val="000000"/>
              </a:solidFill>
              <a:effectLst/>
              <a:latin typeface="Times New Roman" panose="02020603050405020304" pitchFamily="18" charset="0"/>
            </a:endParaRPr>
          </a:p>
          <a:p>
            <a:pPr algn="just" rtl="0">
              <a:buNone/>
            </a:pPr>
            <a:r>
              <a:rPr lang="fr-FR" sz="1800" b="0" dirty="0">
                <a:solidFill>
                  <a:srgbClr val="000000"/>
                </a:solidFill>
                <a:effectLst/>
                <a:latin typeface="Times New Roman" panose="02020603050405020304" pitchFamily="18" charset="0"/>
              </a:rPr>
              <a:t>Voici le pain des anges, qui est devenu le pain des voyageurs, le véritable pain des enfants, qui ne doit point être jeté aux chiens. Il est annoncé en figure à l’avance par l’immolation d’Isaac; il le fut dans l’agneau pascal et la manne donnée à nos pères. Bon pasteur, pain véritable, Jésus ayez pitié de nous, soyez notre nourriture, notre soutien, faites que nous puissions voir les biens véritables dans la terre des vivants. Vous qui savez et pouvez tout, qui nous nourrissez ici-bas où nous sommes mortels, faites que là nous soyons les commensaux, les cohéritiers et les compagnons des saints habitants du ciel. Amen.</a:t>
            </a:r>
            <a:endParaRPr lang="fr-FR" sz="2000" b="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2883371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59000">
              <a:srgbClr val="FFFF99">
                <a:lumMod val="90000"/>
                <a:lumOff val="10000"/>
              </a:srgbClr>
            </a:gs>
            <a:gs pos="0">
              <a:schemeClr val="accent4">
                <a:lumMod val="60000"/>
                <a:lumOff val="40000"/>
              </a:schemeClr>
            </a:gs>
            <a:gs pos="100000">
              <a:schemeClr val="accent6">
                <a:lumMod val="60000"/>
                <a:lumOff val="40000"/>
              </a:schemeClr>
            </a:gs>
          </a:gsLst>
          <a:path path="circle">
            <a:fillToRect l="100000" t="100000"/>
          </a:path>
        </a:gradFill>
        <a:effectLst/>
      </p:bgPr>
    </p:bg>
    <p:spTree>
      <p:nvGrpSpPr>
        <p:cNvPr id="1" name="">
          <a:extLst>
            <a:ext uri="{FF2B5EF4-FFF2-40B4-BE49-F238E27FC236}">
              <a16:creationId xmlns:a16="http://schemas.microsoft.com/office/drawing/2014/main" id="{97CC0B09-9E0F-8AB5-350B-654ADD2CD6E1}"/>
            </a:ext>
          </a:extLst>
        </p:cNvPr>
        <p:cNvGrpSpPr/>
        <p:nvPr/>
      </p:nvGrpSpPr>
      <p:grpSpPr>
        <a:xfrm>
          <a:off x="0" y="0"/>
          <a:ext cx="0" cy="0"/>
          <a:chOff x="0" y="0"/>
          <a:chExt cx="0" cy="0"/>
        </a:xfrm>
      </p:grpSpPr>
      <p:sp>
        <p:nvSpPr>
          <p:cNvPr id="4" name="ZoneTexte 3">
            <a:extLst>
              <a:ext uri="{FF2B5EF4-FFF2-40B4-BE49-F238E27FC236}">
                <a16:creationId xmlns:a16="http://schemas.microsoft.com/office/drawing/2014/main" id="{926E8286-E9EF-F521-A1B8-201D2D3C6794}"/>
              </a:ext>
            </a:extLst>
          </p:cNvPr>
          <p:cNvSpPr txBox="1"/>
          <p:nvPr/>
        </p:nvSpPr>
        <p:spPr>
          <a:xfrm>
            <a:off x="306619" y="483040"/>
            <a:ext cx="10078573" cy="1569660"/>
          </a:xfrm>
          <a:prstGeom prst="rect">
            <a:avLst/>
          </a:prstGeom>
          <a:noFill/>
        </p:spPr>
        <p:txBody>
          <a:bodyPr wrap="square" rtlCol="0">
            <a:spAutoFit/>
          </a:bodyPr>
          <a:lstStyle/>
          <a:p>
            <a:pPr algn="ctr"/>
            <a:r>
              <a:rPr lang="fr-FR" sz="4800" i="1" dirty="0">
                <a:latin typeface="Algerian" panose="04020705040A02060702" pitchFamily="82" charset="0"/>
                <a:cs typeface="Times New Roman" panose="02020603050405020304" pitchFamily="18" charset="0"/>
              </a:rPr>
              <a:t>Découvrons </a:t>
            </a:r>
          </a:p>
          <a:p>
            <a:pPr algn="ctr"/>
            <a:r>
              <a:rPr lang="fr-FR" sz="4800" i="1" dirty="0">
                <a:latin typeface="Algerian" panose="04020705040A02060702" pitchFamily="82" charset="0"/>
                <a:cs typeface="Times New Roman" panose="02020603050405020304" pitchFamily="18" charset="0"/>
              </a:rPr>
              <a:t>saint Thomas d’Aquin</a:t>
            </a:r>
          </a:p>
        </p:txBody>
      </p:sp>
      <p:sp>
        <p:nvSpPr>
          <p:cNvPr id="7" name="ZoneTexte 6">
            <a:extLst>
              <a:ext uri="{FF2B5EF4-FFF2-40B4-BE49-F238E27FC236}">
                <a16:creationId xmlns:a16="http://schemas.microsoft.com/office/drawing/2014/main" id="{407B8A90-CF08-E639-BA68-FC3F066FB65F}"/>
              </a:ext>
            </a:extLst>
          </p:cNvPr>
          <p:cNvSpPr txBox="1"/>
          <p:nvPr/>
        </p:nvSpPr>
        <p:spPr>
          <a:xfrm>
            <a:off x="5896259" y="5716647"/>
            <a:ext cx="2862363" cy="1231106"/>
          </a:xfrm>
          <a:prstGeom prst="rect">
            <a:avLst/>
          </a:prstGeom>
          <a:noFill/>
        </p:spPr>
        <p:txBody>
          <a:bodyPr wrap="square">
            <a:spAutoFit/>
          </a:bodyPr>
          <a:lstStyle/>
          <a:p>
            <a:pPr algn="ctr" rtl="0">
              <a:buNone/>
            </a:pPr>
            <a:r>
              <a:rPr lang="fr-FR" sz="1800" b="0" i="0" dirty="0">
                <a:solidFill>
                  <a:srgbClr val="000000"/>
                </a:solidFill>
                <a:effectLst/>
                <a:latin typeface="Times New Roman, serif"/>
              </a:rPr>
              <a:t>Docteur de l’Église en 1567</a:t>
            </a:r>
          </a:p>
          <a:p>
            <a:pPr algn="just" rtl="0">
              <a:buNone/>
            </a:pPr>
            <a:endParaRPr lang="fr-FR" sz="2000" b="0" i="0" dirty="0">
              <a:solidFill>
                <a:srgbClr val="000000"/>
              </a:solidFill>
              <a:effectLst/>
              <a:latin typeface="Times New Roman" panose="02020603050405020304" pitchFamily="18" charset="0"/>
            </a:endParaRPr>
          </a:p>
          <a:p>
            <a:pPr algn="ctr"/>
            <a:r>
              <a:rPr lang="fr-FR" i="1" dirty="0">
                <a:solidFill>
                  <a:srgbClr val="000000"/>
                </a:solidFill>
                <a:latin typeface="Times New Roman, serif"/>
              </a:rPr>
              <a:t>Docteur angélique</a:t>
            </a:r>
            <a:endParaRPr lang="fr-FR" sz="2000" i="1" dirty="0">
              <a:solidFill>
                <a:srgbClr val="000000"/>
              </a:solidFill>
              <a:latin typeface="Times New Roman" panose="02020603050405020304" pitchFamily="18" charset="0"/>
            </a:endParaRPr>
          </a:p>
          <a:p>
            <a:pPr algn="ctr" rtl="0">
              <a:buNone/>
            </a:pPr>
            <a:r>
              <a:rPr lang="fr-FR" sz="1800" b="0" i="1" dirty="0">
                <a:solidFill>
                  <a:srgbClr val="000000"/>
                </a:solidFill>
                <a:effectLst/>
                <a:latin typeface="Times New Roman, serif"/>
              </a:rPr>
              <a:t>Docteur</a:t>
            </a:r>
            <a:r>
              <a:rPr lang="fr-FR" sz="1800" b="0" i="0" dirty="0">
                <a:solidFill>
                  <a:srgbClr val="000000"/>
                </a:solidFill>
                <a:effectLst/>
                <a:latin typeface="Times New Roman, serif"/>
              </a:rPr>
              <a:t> </a:t>
            </a:r>
            <a:r>
              <a:rPr lang="fr-FR" sz="1800" b="0" i="1" dirty="0">
                <a:solidFill>
                  <a:srgbClr val="000000"/>
                </a:solidFill>
                <a:effectLst/>
                <a:latin typeface="Times New Roman, serif"/>
              </a:rPr>
              <a:t>commun</a:t>
            </a:r>
          </a:p>
        </p:txBody>
      </p:sp>
      <p:sp>
        <p:nvSpPr>
          <p:cNvPr id="9" name="ZoneTexte 8">
            <a:extLst>
              <a:ext uri="{FF2B5EF4-FFF2-40B4-BE49-F238E27FC236}">
                <a16:creationId xmlns:a16="http://schemas.microsoft.com/office/drawing/2014/main" id="{3AD43E7E-C34F-EC31-9830-DB755F7D3111}"/>
              </a:ext>
            </a:extLst>
          </p:cNvPr>
          <p:cNvSpPr txBox="1"/>
          <p:nvPr/>
        </p:nvSpPr>
        <p:spPr>
          <a:xfrm>
            <a:off x="5435331" y="2716035"/>
            <a:ext cx="4593887" cy="369332"/>
          </a:xfrm>
          <a:prstGeom prst="rect">
            <a:avLst/>
          </a:prstGeom>
          <a:noFill/>
        </p:spPr>
        <p:txBody>
          <a:bodyPr wrap="square">
            <a:spAutoFit/>
          </a:bodyPr>
          <a:lstStyle/>
          <a:p>
            <a:pPr algn="just" rtl="0">
              <a:buNone/>
            </a:pPr>
            <a:r>
              <a:rPr lang="fr-FR" sz="1800" b="0" i="0" dirty="0">
                <a:solidFill>
                  <a:srgbClr val="000000"/>
                </a:solidFill>
                <a:effectLst/>
                <a:latin typeface="Times New Roman, serif"/>
              </a:rPr>
              <a:t>Thomas d’Aquin (1225 – 7 mars 1274)</a:t>
            </a:r>
            <a:endParaRPr lang="fr-FR" sz="2000" b="0" i="0" dirty="0">
              <a:solidFill>
                <a:srgbClr val="000000"/>
              </a:solidFill>
              <a:effectLst/>
              <a:latin typeface="Times New Roman" panose="02020603050405020304" pitchFamily="18" charset="0"/>
            </a:endParaRPr>
          </a:p>
        </p:txBody>
      </p:sp>
      <p:sp>
        <p:nvSpPr>
          <p:cNvPr id="11" name="ZoneTexte 10">
            <a:extLst>
              <a:ext uri="{FF2B5EF4-FFF2-40B4-BE49-F238E27FC236}">
                <a16:creationId xmlns:a16="http://schemas.microsoft.com/office/drawing/2014/main" id="{E66C9580-4DDE-C7AA-64E9-03C92C59DC1E}"/>
              </a:ext>
            </a:extLst>
          </p:cNvPr>
          <p:cNvSpPr txBox="1"/>
          <p:nvPr/>
        </p:nvSpPr>
        <p:spPr>
          <a:xfrm>
            <a:off x="5819694" y="3672738"/>
            <a:ext cx="3015495" cy="369332"/>
          </a:xfrm>
          <a:prstGeom prst="rect">
            <a:avLst/>
          </a:prstGeom>
          <a:noFill/>
        </p:spPr>
        <p:txBody>
          <a:bodyPr wrap="square">
            <a:spAutoFit/>
          </a:bodyPr>
          <a:lstStyle/>
          <a:p>
            <a:pPr algn="just" rtl="0">
              <a:buNone/>
            </a:pPr>
            <a:r>
              <a:rPr lang="fr-FR" sz="1800" b="0" i="0" dirty="0">
                <a:solidFill>
                  <a:srgbClr val="000000"/>
                </a:solidFill>
                <a:effectLst/>
                <a:latin typeface="Times New Roman, serif"/>
              </a:rPr>
              <a:t>Religieux dominicain et prêtre</a:t>
            </a:r>
            <a:endParaRPr lang="fr-FR" sz="2000" b="0" i="0" dirty="0">
              <a:solidFill>
                <a:srgbClr val="000000"/>
              </a:solidFill>
              <a:effectLst/>
              <a:latin typeface="Times New Roman" panose="02020603050405020304" pitchFamily="18" charset="0"/>
            </a:endParaRPr>
          </a:p>
        </p:txBody>
      </p:sp>
      <p:sp>
        <p:nvSpPr>
          <p:cNvPr id="13" name="ZoneTexte 12">
            <a:extLst>
              <a:ext uri="{FF2B5EF4-FFF2-40B4-BE49-F238E27FC236}">
                <a16:creationId xmlns:a16="http://schemas.microsoft.com/office/drawing/2014/main" id="{9A77BDE8-943C-FA8F-7CFE-216CEA253E0C}"/>
              </a:ext>
            </a:extLst>
          </p:cNvPr>
          <p:cNvSpPr txBox="1"/>
          <p:nvPr/>
        </p:nvSpPr>
        <p:spPr>
          <a:xfrm>
            <a:off x="5561753" y="4629441"/>
            <a:ext cx="3378244" cy="646331"/>
          </a:xfrm>
          <a:prstGeom prst="rect">
            <a:avLst/>
          </a:prstGeom>
          <a:noFill/>
        </p:spPr>
        <p:txBody>
          <a:bodyPr wrap="square">
            <a:spAutoFit/>
          </a:bodyPr>
          <a:lstStyle/>
          <a:p>
            <a:pPr algn="ctr" rtl="0">
              <a:buNone/>
            </a:pPr>
            <a:r>
              <a:rPr lang="fr-FR" sz="1800" b="0" i="0" dirty="0">
                <a:solidFill>
                  <a:srgbClr val="000000"/>
                </a:solidFill>
                <a:effectLst/>
                <a:latin typeface="Times New Roman, serif"/>
              </a:rPr>
              <a:t>Canonisé en 1323</a:t>
            </a:r>
          </a:p>
          <a:p>
            <a:pPr algn="ctr" rtl="0">
              <a:buNone/>
            </a:pPr>
            <a:r>
              <a:rPr lang="fr-FR" sz="1800" b="0" i="0" dirty="0">
                <a:solidFill>
                  <a:srgbClr val="000000"/>
                </a:solidFill>
                <a:effectLst/>
                <a:latin typeface="Times New Roman, serif"/>
              </a:rPr>
              <a:t>mémoire liturgique le 28 janvier</a:t>
            </a:r>
            <a:endParaRPr lang="fr-FR" sz="2000" b="0" i="0" dirty="0">
              <a:solidFill>
                <a:srgbClr val="000000"/>
              </a:solidFill>
              <a:effectLst/>
              <a:latin typeface="Times New Roman" panose="02020603050405020304" pitchFamily="18" charset="0"/>
            </a:endParaRPr>
          </a:p>
        </p:txBody>
      </p:sp>
      <p:pic>
        <p:nvPicPr>
          <p:cNvPr id="5" name="Image 4">
            <a:extLst>
              <a:ext uri="{FF2B5EF4-FFF2-40B4-BE49-F238E27FC236}">
                <a16:creationId xmlns:a16="http://schemas.microsoft.com/office/drawing/2014/main" id="{87C97BB1-97DB-6462-3D3A-A830F100CB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9054" y="2207621"/>
            <a:ext cx="3015495" cy="4843640"/>
          </a:xfrm>
          <a:prstGeom prst="rect">
            <a:avLst/>
          </a:prstGeom>
        </p:spPr>
      </p:pic>
    </p:spTree>
    <p:extLst>
      <p:ext uri="{BB962C8B-B14F-4D97-AF65-F5344CB8AC3E}">
        <p14:creationId xmlns:p14="http://schemas.microsoft.com/office/powerpoint/2010/main" val="4151775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59000">
              <a:srgbClr val="FFFF99">
                <a:lumMod val="90000"/>
                <a:lumOff val="10000"/>
              </a:srgbClr>
            </a:gs>
            <a:gs pos="0">
              <a:schemeClr val="accent4">
                <a:lumMod val="60000"/>
                <a:lumOff val="40000"/>
              </a:schemeClr>
            </a:gs>
            <a:gs pos="100000">
              <a:schemeClr val="accent6">
                <a:lumMod val="60000"/>
                <a:lumOff val="40000"/>
              </a:schemeClr>
            </a:gs>
          </a:gsLst>
          <a:path path="circle">
            <a:fillToRect l="100000" t="100000"/>
          </a:path>
        </a:gradFill>
        <a:effectLst/>
      </p:bgPr>
    </p:bg>
    <p:spTree>
      <p:nvGrpSpPr>
        <p:cNvPr id="1" name="">
          <a:extLst>
            <a:ext uri="{FF2B5EF4-FFF2-40B4-BE49-F238E27FC236}">
              <a16:creationId xmlns:a16="http://schemas.microsoft.com/office/drawing/2014/main" id="{876851F1-5E9F-700D-7A1B-D160755F8EB4}"/>
            </a:ext>
          </a:extLst>
        </p:cNvPr>
        <p:cNvGrpSpPr/>
        <p:nvPr/>
      </p:nvGrpSpPr>
      <p:grpSpPr>
        <a:xfrm>
          <a:off x="0" y="0"/>
          <a:ext cx="0" cy="0"/>
          <a:chOff x="0" y="0"/>
          <a:chExt cx="0" cy="0"/>
        </a:xfrm>
      </p:grpSpPr>
      <p:sp>
        <p:nvSpPr>
          <p:cNvPr id="3" name="ZoneTexte 2">
            <a:extLst>
              <a:ext uri="{FF2B5EF4-FFF2-40B4-BE49-F238E27FC236}">
                <a16:creationId xmlns:a16="http://schemas.microsoft.com/office/drawing/2014/main" id="{8E2FA38A-58E5-EF46-BA48-4F83BE725814}"/>
              </a:ext>
            </a:extLst>
          </p:cNvPr>
          <p:cNvSpPr txBox="1"/>
          <p:nvPr/>
        </p:nvSpPr>
        <p:spPr>
          <a:xfrm>
            <a:off x="544749" y="301962"/>
            <a:ext cx="9572017" cy="3877985"/>
          </a:xfrm>
          <a:prstGeom prst="rect">
            <a:avLst/>
          </a:prstGeom>
          <a:noFill/>
        </p:spPr>
        <p:txBody>
          <a:bodyPr wrap="square">
            <a:spAutoFit/>
          </a:bodyPr>
          <a:lstStyle/>
          <a:p>
            <a:pPr algn="just" rtl="0">
              <a:buNone/>
            </a:pPr>
            <a:r>
              <a:rPr lang="fr-FR" sz="1800" b="1" i="0" dirty="0">
                <a:solidFill>
                  <a:srgbClr val="000000"/>
                </a:solidFill>
                <a:effectLst/>
                <a:latin typeface="Times New Roman, serif"/>
              </a:rPr>
              <a:t>SOMME I-</a:t>
            </a:r>
            <a:r>
              <a:rPr lang="fr-FR" sz="1800" b="1" i="0" dirty="0" err="1">
                <a:solidFill>
                  <a:srgbClr val="000000"/>
                </a:solidFill>
                <a:effectLst/>
                <a:latin typeface="Times New Roman, serif"/>
              </a:rPr>
              <a:t>IIae</a:t>
            </a:r>
            <a:r>
              <a:rPr lang="fr-FR" sz="1800" b="1" i="0" dirty="0">
                <a:solidFill>
                  <a:srgbClr val="000000"/>
                </a:solidFill>
                <a:effectLst/>
                <a:latin typeface="Times New Roman, serif"/>
              </a:rPr>
              <a:t> 			</a:t>
            </a:r>
          </a:p>
          <a:p>
            <a:pPr algn="just" rtl="0">
              <a:buNone/>
            </a:pPr>
            <a:endParaRPr lang="fr-FR" sz="1800" b="1" i="0" dirty="0">
              <a:solidFill>
                <a:srgbClr val="000000"/>
              </a:solidFill>
              <a:effectLst/>
              <a:latin typeface="Times New Roman, serif"/>
            </a:endParaRPr>
          </a:p>
          <a:p>
            <a:pPr algn="ctr" rtl="0">
              <a:buNone/>
            </a:pPr>
            <a:r>
              <a:rPr lang="fr-FR" sz="1800" b="1" i="0" dirty="0">
                <a:solidFill>
                  <a:srgbClr val="000000"/>
                </a:solidFill>
                <a:effectLst/>
                <a:latin typeface="Times New Roman, serif"/>
              </a:rPr>
              <a:t>LA BÉATITUDE DE L'HOMME</a:t>
            </a:r>
          </a:p>
          <a:p>
            <a:pPr algn="just" rtl="0">
              <a:buNone/>
            </a:pPr>
            <a:endParaRPr lang="fr-FR" sz="1800" b="1" i="0" dirty="0">
              <a:solidFill>
                <a:srgbClr val="000000"/>
              </a:solidFill>
              <a:effectLst/>
              <a:latin typeface="Times New Roman" panose="02020603050405020304" pitchFamily="18" charset="0"/>
            </a:endParaRPr>
          </a:p>
          <a:p>
            <a:pPr algn="just" rtl="0">
              <a:buNone/>
            </a:pPr>
            <a:r>
              <a:rPr lang="fr-FR" sz="1800" b="0" i="0" dirty="0">
                <a:solidFill>
                  <a:srgbClr val="000000"/>
                </a:solidFill>
                <a:effectLst/>
                <a:latin typeface="Times New Roman, serif"/>
              </a:rPr>
              <a:t>Il faut traiter maintenant de la béatitude. I. En quels biens consiste-t-elle (Question 2) ? - II. Quelle est son essence (Question 3-4) ? - III. Comment pouvons-nous l'acquérir (Question 5) ?</a:t>
            </a:r>
            <a:endParaRPr lang="fr-FR" sz="1800" b="0" i="0" dirty="0">
              <a:solidFill>
                <a:srgbClr val="000000"/>
              </a:solidFill>
              <a:effectLst/>
              <a:latin typeface="Times New Roman" panose="02020603050405020304" pitchFamily="18" charset="0"/>
            </a:endParaRPr>
          </a:p>
          <a:p>
            <a:pPr algn="just" rtl="0">
              <a:buNone/>
            </a:pPr>
            <a:r>
              <a:rPr lang="fr-FR" sz="1800" b="0" dirty="0">
                <a:solidFill>
                  <a:srgbClr val="000000"/>
                </a:solidFill>
                <a:effectLst/>
                <a:latin typeface="Times New Roman" panose="02020603050405020304" pitchFamily="18" charset="0"/>
              </a:rPr>
              <a:t> </a:t>
            </a:r>
          </a:p>
          <a:p>
            <a:pPr algn="just" rtl="0">
              <a:buNone/>
            </a:pPr>
            <a:endParaRPr lang="fr-FR" sz="1800" b="0" dirty="0">
              <a:solidFill>
                <a:srgbClr val="000000"/>
              </a:solidFill>
              <a:effectLst/>
              <a:latin typeface="Times New Roman" panose="02020603050405020304" pitchFamily="18" charset="0"/>
            </a:endParaRPr>
          </a:p>
          <a:p>
            <a:pPr algn="ctr" rtl="0">
              <a:buNone/>
            </a:pPr>
            <a:r>
              <a:rPr lang="fr-FR" sz="1800" b="1" i="0" dirty="0">
                <a:solidFill>
                  <a:srgbClr val="000000"/>
                </a:solidFill>
                <a:effectLst/>
                <a:latin typeface="Times New Roman, serif"/>
              </a:rPr>
              <a:t>QUESTION 2 – EN QUELS BIENS CONSISTE LA BÉATITUDE ?</a:t>
            </a:r>
            <a:endParaRPr lang="fr-FR" sz="2400" b="1" i="0" dirty="0">
              <a:solidFill>
                <a:srgbClr val="000000"/>
              </a:solidFill>
              <a:effectLst/>
              <a:latin typeface="Arial" panose="020B0604020202020204" pitchFamily="34" charset="0"/>
            </a:endParaRPr>
          </a:p>
          <a:p>
            <a:pPr algn="just" rtl="0">
              <a:buNone/>
            </a:pPr>
            <a:r>
              <a:rPr lang="fr-FR" sz="1600" b="0" i="0" dirty="0">
                <a:solidFill>
                  <a:srgbClr val="000000"/>
                </a:solidFill>
                <a:effectLst/>
                <a:latin typeface="Times New Roman, serif"/>
              </a:rPr>
              <a:t>1. La béatitude consiste-t-elle dans les richesses ? - 2. Dans les honneurs ? - 3. Dans la renommée ou la gloire ? - 4. Dans la puissance ? - 5. Dans quelque bien du corps ? - 6. Dans le plaisir ? - 7. Dans quelque bien de l'âme ? - 8. Dans quelque bien créé ?</a:t>
            </a:r>
            <a:endParaRPr lang="fr-FR" sz="1600" b="0" i="0" dirty="0">
              <a:solidFill>
                <a:srgbClr val="000000"/>
              </a:solidFill>
              <a:effectLst/>
              <a:latin typeface="Times New Roman" panose="02020603050405020304" pitchFamily="18" charset="0"/>
            </a:endParaRPr>
          </a:p>
          <a:p>
            <a:pPr algn="just" rtl="0">
              <a:buNone/>
            </a:pPr>
            <a:r>
              <a:rPr lang="fr-FR" sz="1800" b="0" dirty="0">
                <a:solidFill>
                  <a:srgbClr val="000000"/>
                </a:solidFill>
                <a:effectLst/>
                <a:latin typeface="Times New Roman" panose="02020603050405020304" pitchFamily="18" charset="0"/>
              </a:rPr>
              <a:t> </a:t>
            </a:r>
          </a:p>
          <a:p>
            <a:pPr algn="ctr" rtl="0">
              <a:buNone/>
            </a:pPr>
            <a:r>
              <a:rPr lang="fr-FR" b="1" i="0" dirty="0">
                <a:solidFill>
                  <a:srgbClr val="000000"/>
                </a:solidFill>
                <a:effectLst/>
                <a:latin typeface="Times New Roman, serif"/>
              </a:rPr>
              <a:t>Article 1 – La béatitude consiste-t-elle dans les richesses ?</a:t>
            </a:r>
            <a:endParaRPr lang="fr-FR" sz="2400" b="1" i="0" dirty="0">
              <a:solidFill>
                <a:srgbClr val="000000"/>
              </a:solidFill>
              <a:effectLst/>
              <a:latin typeface="Arial" panose="020B0604020202020204" pitchFamily="34" charset="0"/>
            </a:endParaRPr>
          </a:p>
        </p:txBody>
      </p:sp>
      <p:sp>
        <p:nvSpPr>
          <p:cNvPr id="5" name="ZoneTexte 4">
            <a:extLst>
              <a:ext uri="{FF2B5EF4-FFF2-40B4-BE49-F238E27FC236}">
                <a16:creationId xmlns:a16="http://schemas.microsoft.com/office/drawing/2014/main" id="{45BB4A7F-8A5B-37C1-FEF4-8934138B6917}"/>
              </a:ext>
            </a:extLst>
          </p:cNvPr>
          <p:cNvSpPr txBox="1"/>
          <p:nvPr/>
        </p:nvSpPr>
        <p:spPr>
          <a:xfrm>
            <a:off x="492987" y="4395391"/>
            <a:ext cx="9675213" cy="2862322"/>
          </a:xfrm>
          <a:prstGeom prst="rect">
            <a:avLst/>
          </a:prstGeom>
          <a:noFill/>
        </p:spPr>
        <p:txBody>
          <a:bodyPr wrap="square">
            <a:spAutoFit/>
          </a:bodyPr>
          <a:lstStyle/>
          <a:p>
            <a:pPr algn="just" rtl="0">
              <a:buNone/>
            </a:pPr>
            <a:r>
              <a:rPr lang="fr-FR" b="1" i="0" dirty="0">
                <a:solidFill>
                  <a:srgbClr val="000000"/>
                </a:solidFill>
                <a:effectLst/>
                <a:latin typeface="Times New Roman, serif"/>
              </a:rPr>
              <a:t>Objections :</a:t>
            </a:r>
            <a:endParaRPr lang="fr-FR" sz="2400" b="1" i="0" dirty="0">
              <a:solidFill>
                <a:srgbClr val="000000"/>
              </a:solidFill>
              <a:effectLst/>
              <a:latin typeface="Times New Roman" panose="02020603050405020304" pitchFamily="18" charset="0"/>
            </a:endParaRPr>
          </a:p>
          <a:p>
            <a:pPr algn="just" rtl="0">
              <a:buNone/>
            </a:pPr>
            <a:r>
              <a:rPr lang="fr-FR" sz="1800" b="1" i="0" dirty="0">
                <a:solidFill>
                  <a:srgbClr val="000000"/>
                </a:solidFill>
                <a:effectLst/>
                <a:latin typeface="Times New Roman, serif"/>
              </a:rPr>
              <a:t>1. </a:t>
            </a:r>
            <a:r>
              <a:rPr lang="fr-FR" sz="1800" b="0" i="0" dirty="0">
                <a:solidFill>
                  <a:srgbClr val="000000"/>
                </a:solidFill>
                <a:effectLst/>
                <a:latin typeface="Times New Roman, serif"/>
              </a:rPr>
              <a:t>On pourrait penser que la béatitude de l'homme consiste dans les richesses. En effet, la béatitude étant la fin ultime de l'homme, elle doit consister en ce qui occupe le premier rang dans ses désirs. Or telles sont les richesses, car "</a:t>
            </a:r>
            <a:r>
              <a:rPr lang="fr-FR" sz="1800" b="0" i="1" dirty="0">
                <a:solidFill>
                  <a:srgbClr val="000000"/>
                </a:solidFill>
                <a:effectLst/>
                <a:latin typeface="Times New Roman, serif"/>
              </a:rPr>
              <a:t>à l'argent tout obéit</a:t>
            </a:r>
            <a:r>
              <a:rPr lang="fr-FR" sz="1800" b="0" i="0" dirty="0">
                <a:solidFill>
                  <a:srgbClr val="000000"/>
                </a:solidFill>
                <a:effectLst/>
                <a:latin typeface="Times New Roman, serif"/>
              </a:rPr>
              <a:t>", dit l'Ecclésiaste (10, 19).</a:t>
            </a:r>
            <a:endParaRPr lang="fr-FR" sz="1800" b="0" i="0" dirty="0">
              <a:solidFill>
                <a:srgbClr val="000000"/>
              </a:solidFill>
              <a:effectLst/>
              <a:latin typeface="Times New Roman" panose="02020603050405020304" pitchFamily="18" charset="0"/>
            </a:endParaRPr>
          </a:p>
          <a:p>
            <a:pPr algn="just" rtl="0">
              <a:buNone/>
            </a:pPr>
            <a:r>
              <a:rPr lang="fr-FR" sz="1800" b="1" i="0" dirty="0">
                <a:solidFill>
                  <a:srgbClr val="000000"/>
                </a:solidFill>
                <a:effectLst/>
                <a:latin typeface="Times New Roman, serif"/>
              </a:rPr>
              <a:t>2. </a:t>
            </a:r>
            <a:r>
              <a:rPr lang="fr-FR" sz="1800" b="0" i="0" dirty="0">
                <a:solidFill>
                  <a:srgbClr val="000000"/>
                </a:solidFill>
                <a:effectLst/>
                <a:latin typeface="Times New Roman, serif"/>
              </a:rPr>
              <a:t>D'après Boèce la béatitude est "</a:t>
            </a:r>
            <a:r>
              <a:rPr lang="fr-FR" sz="1800" b="0" i="1" dirty="0">
                <a:solidFill>
                  <a:srgbClr val="000000"/>
                </a:solidFill>
                <a:effectLst/>
                <a:latin typeface="Times New Roman, serif"/>
              </a:rPr>
              <a:t>un état parfait grâce au rassemblement de tous les biens</a:t>
            </a:r>
            <a:r>
              <a:rPr lang="fr-FR" sz="1800" b="0" i="0" dirty="0">
                <a:solidFill>
                  <a:srgbClr val="000000"/>
                </a:solidFill>
                <a:effectLst/>
                <a:latin typeface="Times New Roman, serif"/>
              </a:rPr>
              <a:t>". Mais il semble qu'on puisse tout posséder avec de l'argent. Le Philosophe le suggère quand il dit que la monnaie a été inventée comme une caution pour avoir tout ce que l'homme veut.</a:t>
            </a:r>
            <a:endParaRPr lang="fr-FR" sz="1800" b="0" i="0" dirty="0">
              <a:solidFill>
                <a:srgbClr val="000000"/>
              </a:solidFill>
              <a:effectLst/>
              <a:latin typeface="Times New Roman" panose="02020603050405020304" pitchFamily="18" charset="0"/>
            </a:endParaRPr>
          </a:p>
          <a:p>
            <a:pPr algn="just" rtl="0">
              <a:buNone/>
            </a:pPr>
            <a:r>
              <a:rPr lang="fr-FR" sz="1800" b="1" i="0" dirty="0">
                <a:solidFill>
                  <a:srgbClr val="000000"/>
                </a:solidFill>
                <a:effectLst/>
                <a:latin typeface="Times New Roman, serif"/>
              </a:rPr>
              <a:t>3. </a:t>
            </a:r>
            <a:r>
              <a:rPr lang="fr-FR" sz="1800" b="0" i="0" dirty="0">
                <a:solidFill>
                  <a:srgbClr val="000000"/>
                </a:solidFill>
                <a:effectLst/>
                <a:latin typeface="Times New Roman, serif"/>
              </a:rPr>
              <a:t>Le désir du souverain bien, qui n'abdique jamais, semble être infini. Or ceci appartient éminemment aux richesses ; car il est dit dans l'Ecclésiaste (5, 9) : "</a:t>
            </a:r>
            <a:r>
              <a:rPr lang="fr-FR" sz="1800" b="0" i="1" dirty="0">
                <a:solidFill>
                  <a:srgbClr val="000000"/>
                </a:solidFill>
                <a:effectLst/>
                <a:latin typeface="Times New Roman, serif"/>
              </a:rPr>
              <a:t>Celui qui aime l'argent ne sera pas rassasié par l'argent</a:t>
            </a:r>
            <a:r>
              <a:rPr lang="fr-FR" sz="1800" b="0" i="0" dirty="0">
                <a:solidFill>
                  <a:srgbClr val="000000"/>
                </a:solidFill>
                <a:effectLst/>
                <a:latin typeface="Times New Roman, serif"/>
              </a:rPr>
              <a:t>."</a:t>
            </a:r>
            <a:endParaRPr lang="fr-FR" sz="1800" b="0" i="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1610367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59000">
              <a:srgbClr val="FFFF99">
                <a:lumMod val="90000"/>
                <a:lumOff val="10000"/>
              </a:srgbClr>
            </a:gs>
            <a:gs pos="0">
              <a:schemeClr val="accent4">
                <a:lumMod val="60000"/>
                <a:lumOff val="40000"/>
              </a:schemeClr>
            </a:gs>
            <a:gs pos="100000">
              <a:schemeClr val="accent6">
                <a:lumMod val="60000"/>
                <a:lumOff val="40000"/>
              </a:schemeClr>
            </a:gs>
          </a:gsLst>
          <a:path path="circle">
            <a:fillToRect l="100000" t="100000"/>
          </a:path>
        </a:gradFill>
        <a:effectLst/>
      </p:bgPr>
    </p:bg>
    <p:spTree>
      <p:nvGrpSpPr>
        <p:cNvPr id="1" name="">
          <a:extLst>
            <a:ext uri="{FF2B5EF4-FFF2-40B4-BE49-F238E27FC236}">
              <a16:creationId xmlns:a16="http://schemas.microsoft.com/office/drawing/2014/main" id="{A56508E8-86DE-09F2-6ED0-6F78905A054A}"/>
            </a:ext>
          </a:extLst>
        </p:cNvPr>
        <p:cNvGrpSpPr/>
        <p:nvPr/>
      </p:nvGrpSpPr>
      <p:grpSpPr>
        <a:xfrm>
          <a:off x="0" y="0"/>
          <a:ext cx="0" cy="0"/>
          <a:chOff x="0" y="0"/>
          <a:chExt cx="0" cy="0"/>
        </a:xfrm>
      </p:grpSpPr>
      <p:sp>
        <p:nvSpPr>
          <p:cNvPr id="3" name="ZoneTexte 2">
            <a:extLst>
              <a:ext uri="{FF2B5EF4-FFF2-40B4-BE49-F238E27FC236}">
                <a16:creationId xmlns:a16="http://schemas.microsoft.com/office/drawing/2014/main" id="{4721D9EE-B88A-BB7E-4CEF-DF24ED73B116}"/>
              </a:ext>
            </a:extLst>
          </p:cNvPr>
          <p:cNvSpPr txBox="1"/>
          <p:nvPr/>
        </p:nvSpPr>
        <p:spPr>
          <a:xfrm>
            <a:off x="466928" y="2774860"/>
            <a:ext cx="9747115" cy="4247317"/>
          </a:xfrm>
          <a:prstGeom prst="rect">
            <a:avLst/>
          </a:prstGeom>
          <a:noFill/>
        </p:spPr>
        <p:txBody>
          <a:bodyPr wrap="square">
            <a:spAutoFit/>
          </a:bodyPr>
          <a:lstStyle/>
          <a:p>
            <a:pPr algn="just" rtl="0">
              <a:buNone/>
            </a:pPr>
            <a:r>
              <a:rPr lang="fr-FR" sz="1800" b="1" i="0" dirty="0">
                <a:solidFill>
                  <a:srgbClr val="000000"/>
                </a:solidFill>
                <a:effectLst/>
                <a:latin typeface="Times New Roman, serif"/>
              </a:rPr>
              <a:t>Conclusion :</a:t>
            </a:r>
            <a:endParaRPr lang="fr-FR" sz="1800" b="1" i="0" dirty="0">
              <a:solidFill>
                <a:srgbClr val="000000"/>
              </a:solidFill>
              <a:effectLst/>
              <a:latin typeface="Times New Roman" panose="02020603050405020304" pitchFamily="18" charset="0"/>
            </a:endParaRPr>
          </a:p>
          <a:p>
            <a:pPr algn="just" rtl="0">
              <a:buNone/>
            </a:pPr>
            <a:r>
              <a:rPr lang="fr-FR" sz="1800" b="0" i="0" dirty="0">
                <a:solidFill>
                  <a:srgbClr val="000000"/>
                </a:solidFill>
                <a:effectLst/>
                <a:latin typeface="Times New Roman, serif"/>
              </a:rPr>
              <a:t>Le Philosophe distingue deux sortes de richesses : les richesses naturelles et les richesses artificielles. Les premières servent à l'homme pour subvenir aux besoins de sa nature : tels sont les aliments, les vêtements, les moyens de transport, les habitations, etc. Par les secondes, comme les monnaies, la nature ne reçoit directement aucun secours ; mais l'ingéniosité humaine les a créées pour la facilité des échanges, de telle sorte qu'elles servent à évaluer les biens qui se vendent.</a:t>
            </a:r>
            <a:endParaRPr lang="fr-FR" sz="1800" b="0" i="0" dirty="0">
              <a:solidFill>
                <a:srgbClr val="000000"/>
              </a:solidFill>
              <a:effectLst/>
              <a:latin typeface="Times New Roman" panose="02020603050405020304" pitchFamily="18" charset="0"/>
            </a:endParaRPr>
          </a:p>
          <a:p>
            <a:pPr algn="just" rtl="0">
              <a:buNone/>
            </a:pPr>
            <a:r>
              <a:rPr lang="fr-FR" sz="1800" b="0" i="0" dirty="0">
                <a:solidFill>
                  <a:srgbClr val="000000"/>
                </a:solidFill>
                <a:effectLst/>
                <a:latin typeface="Times New Roman, serif"/>
              </a:rPr>
              <a:t>Or il est manifeste que les richesses naturelles ne sauraient constituer la béatitude de l'homme, car elles ne sont recherchées que pour le soutien de la nature et ne peuvent donc prétendre être sa fin ultime. Bien plutôt, ce sont elles qui sont ordonnées à l'homme comme à leur propre fin. Aussi, dans l'ordre de la nature, tous les biens de ce genre sont-ils au-dessous de l'homme et créés pour lui, selon ces paroles du Psaume (8, 8) : "</a:t>
            </a:r>
            <a:r>
              <a:rPr lang="fr-FR" sz="1800" b="0" i="1" dirty="0">
                <a:solidFill>
                  <a:srgbClr val="000000"/>
                </a:solidFill>
                <a:effectLst/>
                <a:latin typeface="Times New Roman, serif"/>
              </a:rPr>
              <a:t>Tu as tout placé sous ses pieds.</a:t>
            </a:r>
            <a:r>
              <a:rPr lang="fr-FR" sz="1800" b="0" i="0" dirty="0">
                <a:solidFill>
                  <a:srgbClr val="000000"/>
                </a:solidFill>
                <a:effectLst/>
                <a:latin typeface="Times New Roman, serif"/>
              </a:rPr>
              <a:t>"</a:t>
            </a:r>
            <a:endParaRPr lang="fr-FR" sz="1800" b="0" i="0" dirty="0">
              <a:solidFill>
                <a:srgbClr val="000000"/>
              </a:solidFill>
              <a:effectLst/>
              <a:latin typeface="Times New Roman" panose="02020603050405020304" pitchFamily="18" charset="0"/>
            </a:endParaRPr>
          </a:p>
          <a:p>
            <a:pPr algn="just" rtl="0">
              <a:buNone/>
            </a:pPr>
            <a:r>
              <a:rPr lang="fr-FR" sz="1800" b="0" i="0" dirty="0">
                <a:solidFill>
                  <a:srgbClr val="000000"/>
                </a:solidFill>
                <a:effectLst/>
                <a:latin typeface="Times New Roman, serif"/>
              </a:rPr>
              <a:t>Quant aux richesses artificielles, on ne les recherche qu'en vue des richesses naturelles ; on ne les rechercherait pas, si l'on ne se proposait d'acheter grâce à elles ce qui est nécessaire à la vie. Moins encore peuvent-elles donc avoir le caractère d'une fin ultime. Il est donc impossible que la béatitude, qui est la fin suprême de l'homme, consiste dans les richesses.</a:t>
            </a:r>
            <a:endParaRPr lang="fr-FR" sz="1800" b="0" dirty="0">
              <a:solidFill>
                <a:srgbClr val="000000"/>
              </a:solidFill>
              <a:effectLst/>
              <a:latin typeface="Times New Roman" panose="02020603050405020304" pitchFamily="18" charset="0"/>
            </a:endParaRPr>
          </a:p>
        </p:txBody>
      </p:sp>
      <p:sp>
        <p:nvSpPr>
          <p:cNvPr id="5" name="ZoneTexte 4">
            <a:extLst>
              <a:ext uri="{FF2B5EF4-FFF2-40B4-BE49-F238E27FC236}">
                <a16:creationId xmlns:a16="http://schemas.microsoft.com/office/drawing/2014/main" id="{7B9A3151-0163-AF40-0FA5-380E3DC1280F}"/>
              </a:ext>
            </a:extLst>
          </p:cNvPr>
          <p:cNvSpPr txBox="1"/>
          <p:nvPr/>
        </p:nvSpPr>
        <p:spPr>
          <a:xfrm>
            <a:off x="544821" y="642903"/>
            <a:ext cx="9591328" cy="1200329"/>
          </a:xfrm>
          <a:prstGeom prst="rect">
            <a:avLst/>
          </a:prstGeom>
          <a:noFill/>
        </p:spPr>
        <p:txBody>
          <a:bodyPr wrap="square">
            <a:spAutoFit/>
          </a:bodyPr>
          <a:lstStyle/>
          <a:p>
            <a:pPr algn="just" rtl="0">
              <a:buNone/>
            </a:pPr>
            <a:r>
              <a:rPr lang="fr-FR" sz="1800" b="1" i="0" dirty="0">
                <a:solidFill>
                  <a:srgbClr val="000000"/>
                </a:solidFill>
                <a:effectLst/>
                <a:latin typeface="Times New Roman, serif"/>
              </a:rPr>
              <a:t>Cependant :</a:t>
            </a:r>
            <a:endParaRPr lang="fr-FR" sz="1800" b="1" i="0" dirty="0">
              <a:solidFill>
                <a:srgbClr val="000000"/>
              </a:solidFill>
              <a:effectLst/>
              <a:latin typeface="Times New Roman" panose="02020603050405020304" pitchFamily="18" charset="0"/>
            </a:endParaRPr>
          </a:p>
          <a:p>
            <a:pPr algn="just" rtl="0">
              <a:buNone/>
            </a:pPr>
            <a:r>
              <a:rPr lang="fr-FR" sz="1800" b="0" i="0" dirty="0">
                <a:solidFill>
                  <a:srgbClr val="000000"/>
                </a:solidFill>
                <a:effectLst/>
                <a:latin typeface="Times New Roman, serif"/>
              </a:rPr>
              <a:t>Le bien de l'homme doit consister à conserver la béatitude plutôt qu'à la laisser échapper. Or, dit Boèce, "</a:t>
            </a:r>
            <a:r>
              <a:rPr lang="fr-FR" sz="1800" b="0" i="1" dirty="0">
                <a:solidFill>
                  <a:srgbClr val="000000"/>
                </a:solidFill>
                <a:effectLst/>
                <a:latin typeface="Times New Roman, serif"/>
              </a:rPr>
              <a:t>les richesses brillent davantage à se répandre qu'à s'entasser ; car l'avarice rend les riches odieux, et la générosité les rend illustres</a:t>
            </a:r>
            <a:r>
              <a:rPr lang="fr-FR" sz="1800" b="0" i="0" dirty="0">
                <a:solidFill>
                  <a:srgbClr val="000000"/>
                </a:solidFill>
                <a:effectLst/>
                <a:latin typeface="Times New Roman, serif"/>
              </a:rPr>
              <a:t>". Donc la béatitude ne consiste pas dans les richesses.</a:t>
            </a:r>
            <a:endParaRPr lang="fr-FR" sz="1800" b="0" i="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4264764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59000">
              <a:srgbClr val="FFFF99">
                <a:lumMod val="90000"/>
                <a:lumOff val="10000"/>
              </a:srgbClr>
            </a:gs>
            <a:gs pos="0">
              <a:schemeClr val="accent4">
                <a:lumMod val="60000"/>
                <a:lumOff val="40000"/>
              </a:schemeClr>
            </a:gs>
            <a:gs pos="100000">
              <a:schemeClr val="accent6">
                <a:lumMod val="60000"/>
                <a:lumOff val="40000"/>
              </a:schemeClr>
            </a:gs>
          </a:gsLst>
          <a:path path="circle">
            <a:fillToRect l="100000" t="100000"/>
          </a:path>
        </a:gradFill>
        <a:effectLst/>
      </p:bgPr>
    </p:bg>
    <p:spTree>
      <p:nvGrpSpPr>
        <p:cNvPr id="1" name="">
          <a:extLst>
            <a:ext uri="{FF2B5EF4-FFF2-40B4-BE49-F238E27FC236}">
              <a16:creationId xmlns:a16="http://schemas.microsoft.com/office/drawing/2014/main" id="{CC191A20-B975-4C2A-D2FA-FB5A56E820C4}"/>
            </a:ext>
          </a:extLst>
        </p:cNvPr>
        <p:cNvGrpSpPr/>
        <p:nvPr/>
      </p:nvGrpSpPr>
      <p:grpSpPr>
        <a:xfrm>
          <a:off x="0" y="0"/>
          <a:ext cx="0" cy="0"/>
          <a:chOff x="0" y="0"/>
          <a:chExt cx="0" cy="0"/>
        </a:xfrm>
      </p:grpSpPr>
      <p:sp>
        <p:nvSpPr>
          <p:cNvPr id="3" name="ZoneTexte 2">
            <a:extLst>
              <a:ext uri="{FF2B5EF4-FFF2-40B4-BE49-F238E27FC236}">
                <a16:creationId xmlns:a16="http://schemas.microsoft.com/office/drawing/2014/main" id="{E4E0C89A-5987-94F3-5733-EA3391AC255A}"/>
              </a:ext>
            </a:extLst>
          </p:cNvPr>
          <p:cNvSpPr txBox="1"/>
          <p:nvPr/>
        </p:nvSpPr>
        <p:spPr>
          <a:xfrm>
            <a:off x="564203" y="864887"/>
            <a:ext cx="9552563" cy="5355312"/>
          </a:xfrm>
          <a:prstGeom prst="rect">
            <a:avLst/>
          </a:prstGeom>
          <a:noFill/>
        </p:spPr>
        <p:txBody>
          <a:bodyPr wrap="square">
            <a:spAutoFit/>
          </a:bodyPr>
          <a:lstStyle/>
          <a:p>
            <a:pPr algn="just" rtl="0">
              <a:buNone/>
            </a:pPr>
            <a:r>
              <a:rPr lang="fr-FR" sz="1800" b="1" i="0" dirty="0">
                <a:solidFill>
                  <a:srgbClr val="000000"/>
                </a:solidFill>
                <a:effectLst/>
                <a:latin typeface="Times New Roman, serif"/>
              </a:rPr>
              <a:t>Solutions :</a:t>
            </a:r>
            <a:endParaRPr lang="fr-FR" sz="1800" b="1" i="0" dirty="0">
              <a:solidFill>
                <a:srgbClr val="000000"/>
              </a:solidFill>
              <a:effectLst/>
              <a:latin typeface="Times New Roman" panose="02020603050405020304" pitchFamily="18" charset="0"/>
            </a:endParaRPr>
          </a:p>
          <a:p>
            <a:pPr algn="just" rtl="0">
              <a:buNone/>
            </a:pPr>
            <a:r>
              <a:rPr lang="fr-FR" sz="1800" b="1" i="0" dirty="0">
                <a:solidFill>
                  <a:srgbClr val="000000"/>
                </a:solidFill>
                <a:effectLst/>
                <a:latin typeface="Times New Roman, serif"/>
              </a:rPr>
              <a:t>1. </a:t>
            </a:r>
            <a:r>
              <a:rPr lang="fr-FR" sz="1800" b="0" i="0" dirty="0">
                <a:solidFill>
                  <a:srgbClr val="000000"/>
                </a:solidFill>
                <a:effectLst/>
                <a:latin typeface="Times New Roman, serif"/>
              </a:rPr>
              <a:t>Toutes les choses corporelles obéissent à l'argent, du moins pour la multitude des sots, qui ne connaissent rien en dehors de ces biens corporels qu'ils peuvent acquérir par leur argent. Or, on ne doit pas chercher un jugement sur les biens de l'homme auprès des sots, mais auprès des sages, de même que l'on consulte, pour juger des saveurs, ceux qui ont le goût juste.</a:t>
            </a:r>
            <a:endParaRPr lang="fr-FR" sz="1800" b="0" i="0" dirty="0">
              <a:solidFill>
                <a:srgbClr val="000000"/>
              </a:solidFill>
              <a:effectLst/>
              <a:latin typeface="Times New Roman" panose="02020603050405020304" pitchFamily="18" charset="0"/>
            </a:endParaRPr>
          </a:p>
          <a:p>
            <a:pPr algn="just" rtl="0">
              <a:buNone/>
            </a:pPr>
            <a:r>
              <a:rPr lang="fr-FR" sz="1800" b="1" i="0" dirty="0">
                <a:solidFill>
                  <a:srgbClr val="000000"/>
                </a:solidFill>
                <a:effectLst/>
                <a:latin typeface="Times New Roman, serif"/>
              </a:rPr>
              <a:t>2. </a:t>
            </a:r>
            <a:r>
              <a:rPr lang="fr-FR" sz="1800" b="0" i="0" dirty="0">
                <a:solidFill>
                  <a:srgbClr val="000000"/>
                </a:solidFill>
                <a:effectLst/>
                <a:latin typeface="Times New Roman, serif"/>
              </a:rPr>
              <a:t>On dit que l'argent procure tout : oui, ce qui peut se vendre ; mais les choses spirituelles ne peuvent pas se vendre. "</a:t>
            </a:r>
            <a:r>
              <a:rPr lang="fr-FR" sz="1800" b="0" i="1" dirty="0">
                <a:solidFill>
                  <a:srgbClr val="000000"/>
                </a:solidFill>
                <a:effectLst/>
                <a:latin typeface="Times New Roman, serif"/>
              </a:rPr>
              <a:t>Que </a:t>
            </a:r>
            <a:r>
              <a:rPr lang="fr-FR" sz="1800" b="0" i="1" dirty="0" err="1">
                <a:solidFill>
                  <a:srgbClr val="000000"/>
                </a:solidFill>
                <a:effectLst/>
                <a:latin typeface="Times New Roman, serif"/>
              </a:rPr>
              <a:t>sert-il</a:t>
            </a:r>
            <a:r>
              <a:rPr lang="fr-FR" sz="1800" b="0" i="1" dirty="0">
                <a:solidFill>
                  <a:srgbClr val="000000"/>
                </a:solidFill>
                <a:effectLst/>
                <a:latin typeface="Times New Roman, serif"/>
              </a:rPr>
              <a:t> à l'insensé d'avoir des richesses</a:t>
            </a:r>
            <a:r>
              <a:rPr lang="fr-FR" sz="1800" b="0" i="0" dirty="0">
                <a:solidFill>
                  <a:srgbClr val="000000"/>
                </a:solidFill>
                <a:effectLst/>
                <a:latin typeface="Times New Roman, serif"/>
              </a:rPr>
              <a:t>, dit l'Écriture (Pr 17, 16), </a:t>
            </a:r>
            <a:r>
              <a:rPr lang="fr-FR" sz="1800" b="0" i="1" dirty="0">
                <a:solidFill>
                  <a:srgbClr val="000000"/>
                </a:solidFill>
                <a:effectLst/>
                <a:latin typeface="Times New Roman, serif"/>
              </a:rPr>
              <a:t>puisqu'il ne peut acheter la sagesse ?</a:t>
            </a:r>
            <a:r>
              <a:rPr lang="fr-FR" sz="1800" b="0" i="0" dirty="0">
                <a:solidFill>
                  <a:srgbClr val="000000"/>
                </a:solidFill>
                <a:effectLst/>
                <a:latin typeface="Times New Roman, serif"/>
              </a:rPr>
              <a:t>"</a:t>
            </a:r>
            <a:endParaRPr lang="fr-FR" sz="1800" b="0" i="0" dirty="0">
              <a:solidFill>
                <a:srgbClr val="000000"/>
              </a:solidFill>
              <a:effectLst/>
              <a:latin typeface="Times New Roman" panose="02020603050405020304" pitchFamily="18" charset="0"/>
            </a:endParaRPr>
          </a:p>
          <a:p>
            <a:pPr algn="just" rtl="0">
              <a:buNone/>
            </a:pPr>
            <a:r>
              <a:rPr lang="fr-FR" sz="1800" b="1" i="0" dirty="0">
                <a:solidFill>
                  <a:srgbClr val="000000"/>
                </a:solidFill>
                <a:effectLst/>
                <a:latin typeface="Times New Roman, serif"/>
              </a:rPr>
              <a:t>3. </a:t>
            </a:r>
            <a:r>
              <a:rPr lang="fr-FR" sz="1800" b="0" i="0" dirty="0">
                <a:solidFill>
                  <a:srgbClr val="000000"/>
                </a:solidFill>
                <a:effectLst/>
                <a:latin typeface="Times New Roman, serif"/>
              </a:rPr>
              <a:t>L'appétit des richesses naturelles n'est pas infini car, dans une mesure limitée, elles suffisent à la nature. Mais l'appétit des richesses artificielles n'a pas de bornes, car il est au service d'une convoitise désordonnée, qui est sans mesure, comme l'observe le Philosophe. Autre est néanmoins le désir infini des richesses, autre celui du souverain bien. Plus celui-ci est possédé, plus il est aimé et plus tout le reste est méprisé, car en le possédant davantage on le connaît mieux, selon cette parole de l'Ecclésiastique (24, 21) : "</a:t>
            </a:r>
            <a:r>
              <a:rPr lang="fr-FR" sz="1800" b="0" i="1" dirty="0">
                <a:solidFill>
                  <a:srgbClr val="000000"/>
                </a:solidFill>
                <a:effectLst/>
                <a:latin typeface="Times New Roman, serif"/>
              </a:rPr>
              <a:t>Ceux qui se nourrissent de moi auront encore faim.</a:t>
            </a:r>
            <a:r>
              <a:rPr lang="fr-FR" sz="1800" b="0" i="0" dirty="0">
                <a:solidFill>
                  <a:srgbClr val="000000"/>
                </a:solidFill>
                <a:effectLst/>
                <a:latin typeface="Times New Roman, serif"/>
              </a:rPr>
              <a:t>" Mais pour l'appétit des richesses et de tous les biens temporels, c'est le contraire : dès qu'on les possède, on les méprise et on désire autre chose. C'est le sens de cette parole du Seigneur (</a:t>
            </a:r>
            <a:r>
              <a:rPr lang="fr-FR" sz="1800" b="0" i="0" dirty="0" err="1">
                <a:solidFill>
                  <a:srgbClr val="000000"/>
                </a:solidFill>
                <a:effectLst/>
                <a:latin typeface="Times New Roman, serif"/>
              </a:rPr>
              <a:t>Jn</a:t>
            </a:r>
            <a:r>
              <a:rPr lang="fr-FR" sz="1800" b="0" i="0" dirty="0">
                <a:solidFill>
                  <a:srgbClr val="000000"/>
                </a:solidFill>
                <a:effectLst/>
                <a:latin typeface="Times New Roman, serif"/>
              </a:rPr>
              <a:t> 4, 13) : "</a:t>
            </a:r>
            <a:r>
              <a:rPr lang="fr-FR" sz="1800" b="0" i="1" dirty="0">
                <a:solidFill>
                  <a:srgbClr val="000000"/>
                </a:solidFill>
                <a:effectLst/>
                <a:latin typeface="Times New Roman, serif"/>
              </a:rPr>
              <a:t>Celui qui boit de cette eau</a:t>
            </a:r>
            <a:r>
              <a:rPr lang="fr-FR" sz="1800" b="0" i="0" dirty="0">
                <a:solidFill>
                  <a:srgbClr val="000000"/>
                </a:solidFill>
                <a:effectLst/>
                <a:latin typeface="Times New Roman, serif"/>
              </a:rPr>
              <a:t>", symbole des biens temporels, "</a:t>
            </a:r>
            <a:r>
              <a:rPr lang="fr-FR" sz="1800" b="0" i="1" dirty="0">
                <a:solidFill>
                  <a:srgbClr val="000000"/>
                </a:solidFill>
                <a:effectLst/>
                <a:latin typeface="Times New Roman, serif"/>
              </a:rPr>
              <a:t>aura encore soif</a:t>
            </a:r>
            <a:r>
              <a:rPr lang="fr-FR" sz="1800" b="0" i="0" dirty="0">
                <a:solidFill>
                  <a:srgbClr val="000000"/>
                </a:solidFill>
                <a:effectLst/>
                <a:latin typeface="Times New Roman, serif"/>
              </a:rPr>
              <a:t>". Et cela parce que l'on connaît mieux leur insuffisance lorsqu'on les possède. Ce fait même montre leur imperfection, et que le souverain bien ne se trouve pas là.</a:t>
            </a:r>
            <a:endParaRPr lang="fr-FR" dirty="0"/>
          </a:p>
        </p:txBody>
      </p:sp>
    </p:spTree>
    <p:extLst>
      <p:ext uri="{BB962C8B-B14F-4D97-AF65-F5344CB8AC3E}">
        <p14:creationId xmlns:p14="http://schemas.microsoft.com/office/powerpoint/2010/main" val="16605341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59000">
              <a:srgbClr val="FFFF99">
                <a:lumMod val="90000"/>
                <a:lumOff val="10000"/>
              </a:srgbClr>
            </a:gs>
            <a:gs pos="0">
              <a:schemeClr val="accent4">
                <a:lumMod val="60000"/>
                <a:lumOff val="40000"/>
              </a:schemeClr>
            </a:gs>
            <a:gs pos="100000">
              <a:schemeClr val="accent6">
                <a:lumMod val="60000"/>
                <a:lumOff val="40000"/>
              </a:schemeClr>
            </a:gs>
          </a:gsLst>
          <a:path path="circle">
            <a:fillToRect l="100000" t="100000"/>
          </a:path>
        </a:gradFill>
        <a:effectLst/>
      </p:bgPr>
    </p:bg>
    <p:spTree>
      <p:nvGrpSpPr>
        <p:cNvPr id="1" name="">
          <a:extLst>
            <a:ext uri="{FF2B5EF4-FFF2-40B4-BE49-F238E27FC236}">
              <a16:creationId xmlns:a16="http://schemas.microsoft.com/office/drawing/2014/main" id="{D92DCDE2-0E1E-5FB8-DDD7-426AF2677A89}"/>
            </a:ext>
          </a:extLst>
        </p:cNvPr>
        <p:cNvGrpSpPr/>
        <p:nvPr/>
      </p:nvGrpSpPr>
      <p:grpSpPr>
        <a:xfrm>
          <a:off x="0" y="0"/>
          <a:ext cx="0" cy="0"/>
          <a:chOff x="0" y="0"/>
          <a:chExt cx="0" cy="0"/>
        </a:xfrm>
      </p:grpSpPr>
      <p:sp>
        <p:nvSpPr>
          <p:cNvPr id="5" name="ZoneTexte 4">
            <a:extLst>
              <a:ext uri="{FF2B5EF4-FFF2-40B4-BE49-F238E27FC236}">
                <a16:creationId xmlns:a16="http://schemas.microsoft.com/office/drawing/2014/main" id="{B366F0BB-31DF-1C8F-E3A4-73CF81072766}"/>
              </a:ext>
            </a:extLst>
          </p:cNvPr>
          <p:cNvSpPr txBox="1"/>
          <p:nvPr/>
        </p:nvSpPr>
        <p:spPr>
          <a:xfrm>
            <a:off x="865843" y="2926752"/>
            <a:ext cx="5576381" cy="3477875"/>
          </a:xfrm>
          <a:prstGeom prst="rect">
            <a:avLst/>
          </a:prstGeom>
          <a:noFill/>
        </p:spPr>
        <p:txBody>
          <a:bodyPr wrap="square">
            <a:spAutoFit/>
          </a:bodyPr>
          <a:lstStyle/>
          <a:p>
            <a:pPr algn="just" rtl="0"/>
            <a:r>
              <a:rPr lang="fr-FR" sz="2400" b="0" i="0" dirty="0">
                <a:solidFill>
                  <a:srgbClr val="000000"/>
                </a:solidFill>
                <a:effectLst/>
                <a:latin typeface="Times New Roman, serif"/>
              </a:rPr>
              <a:t>Attributs iconographiques :</a:t>
            </a:r>
          </a:p>
          <a:p>
            <a:pPr algn="just" rtl="0"/>
            <a:endParaRPr lang="fr-FR" sz="2400" dirty="0">
              <a:solidFill>
                <a:srgbClr val="000000"/>
              </a:solidFill>
              <a:latin typeface="Times New Roman, serif"/>
            </a:endParaRPr>
          </a:p>
          <a:p>
            <a:pPr marL="800100" lvl="1" indent="-342900" algn="just">
              <a:buFontTx/>
              <a:buChar char="-"/>
            </a:pPr>
            <a:r>
              <a:rPr lang="fr-FR" sz="2400" b="0" i="0" dirty="0">
                <a:solidFill>
                  <a:srgbClr val="000000"/>
                </a:solidFill>
                <a:effectLst/>
                <a:latin typeface="Times New Roman, serif"/>
              </a:rPr>
              <a:t>Habits dominicains</a:t>
            </a:r>
          </a:p>
          <a:p>
            <a:pPr marL="800100" lvl="1" indent="-342900" algn="just">
              <a:buFontTx/>
              <a:buChar char="-"/>
            </a:pPr>
            <a:r>
              <a:rPr lang="fr-FR" sz="2400" b="0" i="0" dirty="0">
                <a:solidFill>
                  <a:srgbClr val="000000"/>
                </a:solidFill>
                <a:effectLst/>
                <a:latin typeface="Times New Roman, serif"/>
              </a:rPr>
              <a:t>Soleil sur la poitrine</a:t>
            </a:r>
          </a:p>
          <a:p>
            <a:pPr marL="800100" lvl="1" indent="-342900" algn="just">
              <a:buFontTx/>
              <a:buChar char="-"/>
            </a:pPr>
            <a:r>
              <a:rPr lang="fr-FR" sz="2400" dirty="0">
                <a:solidFill>
                  <a:srgbClr val="000000"/>
                </a:solidFill>
                <a:latin typeface="Times New Roman, serif"/>
              </a:rPr>
              <a:t>Eglise</a:t>
            </a:r>
          </a:p>
          <a:p>
            <a:pPr marL="800100" lvl="1" indent="-342900" algn="just">
              <a:buFontTx/>
              <a:buChar char="-"/>
            </a:pPr>
            <a:r>
              <a:rPr lang="fr-FR" sz="2400" dirty="0">
                <a:solidFill>
                  <a:srgbClr val="000000"/>
                </a:solidFill>
                <a:latin typeface="Times New Roman, serif"/>
              </a:rPr>
              <a:t>Livres</a:t>
            </a:r>
          </a:p>
          <a:p>
            <a:pPr marL="800100" lvl="1" indent="-342900" algn="just">
              <a:buFontTx/>
              <a:buChar char="-"/>
            </a:pPr>
            <a:r>
              <a:rPr lang="fr-FR" sz="2400" b="0" i="0" dirty="0">
                <a:solidFill>
                  <a:srgbClr val="000000"/>
                </a:solidFill>
                <a:effectLst/>
                <a:latin typeface="Times New Roman, serif"/>
              </a:rPr>
              <a:t>Colombe ou ange près de l’oreille</a:t>
            </a:r>
          </a:p>
          <a:p>
            <a:pPr marL="457200" indent="-457200" algn="just" rtl="0">
              <a:buAutoNum type="arabicPlain"/>
            </a:pPr>
            <a:endParaRPr lang="fr-FR" sz="2400" dirty="0">
              <a:solidFill>
                <a:srgbClr val="000000"/>
              </a:solidFill>
              <a:latin typeface="Times New Roman, serif"/>
            </a:endParaRPr>
          </a:p>
          <a:p>
            <a:pPr marL="457200" indent="-457200" algn="just" rtl="0">
              <a:buAutoNum type="arabicPlain"/>
            </a:pPr>
            <a:endParaRPr lang="fr-FR" sz="2800" b="0" i="0" dirty="0">
              <a:solidFill>
                <a:srgbClr val="000000"/>
              </a:solidFill>
              <a:effectLst/>
              <a:latin typeface="Times New Roman" panose="02020603050405020304" pitchFamily="18" charset="0"/>
            </a:endParaRPr>
          </a:p>
        </p:txBody>
      </p:sp>
      <p:sp>
        <p:nvSpPr>
          <p:cNvPr id="2" name="ZoneTexte 1">
            <a:extLst>
              <a:ext uri="{FF2B5EF4-FFF2-40B4-BE49-F238E27FC236}">
                <a16:creationId xmlns:a16="http://schemas.microsoft.com/office/drawing/2014/main" id="{FBF99328-3F23-4874-41CF-C8DCEFE4A3EB}"/>
              </a:ext>
            </a:extLst>
          </p:cNvPr>
          <p:cNvSpPr txBox="1"/>
          <p:nvPr/>
        </p:nvSpPr>
        <p:spPr>
          <a:xfrm>
            <a:off x="306619" y="483040"/>
            <a:ext cx="10078573" cy="1569660"/>
          </a:xfrm>
          <a:prstGeom prst="rect">
            <a:avLst/>
          </a:prstGeom>
          <a:noFill/>
        </p:spPr>
        <p:txBody>
          <a:bodyPr wrap="square" rtlCol="0">
            <a:spAutoFit/>
          </a:bodyPr>
          <a:lstStyle/>
          <a:p>
            <a:pPr algn="ctr"/>
            <a:r>
              <a:rPr lang="fr-FR" sz="4800" i="1" dirty="0">
                <a:latin typeface="Algerian" panose="04020705040A02060702" pitchFamily="82" charset="0"/>
                <a:cs typeface="Times New Roman" panose="02020603050405020304" pitchFamily="18" charset="0"/>
              </a:rPr>
              <a:t>Découvrons </a:t>
            </a:r>
          </a:p>
          <a:p>
            <a:pPr algn="ctr"/>
            <a:r>
              <a:rPr lang="fr-FR" sz="4800" i="1" dirty="0">
                <a:latin typeface="Algerian" panose="04020705040A02060702" pitchFamily="82" charset="0"/>
                <a:cs typeface="Times New Roman" panose="02020603050405020304" pitchFamily="18" charset="0"/>
              </a:rPr>
              <a:t>saint Thomas d’Aquin</a:t>
            </a:r>
          </a:p>
        </p:txBody>
      </p:sp>
      <p:pic>
        <p:nvPicPr>
          <p:cNvPr id="3" name="Image 2">
            <a:extLst>
              <a:ext uri="{FF2B5EF4-FFF2-40B4-BE49-F238E27FC236}">
                <a16:creationId xmlns:a16="http://schemas.microsoft.com/office/drawing/2014/main" id="{B9B0854F-0EED-5DE4-9F2E-B652D41CE9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69697" y="2243870"/>
            <a:ext cx="3015495" cy="4843640"/>
          </a:xfrm>
          <a:prstGeom prst="rect">
            <a:avLst/>
          </a:prstGeom>
        </p:spPr>
      </p:pic>
    </p:spTree>
    <p:extLst>
      <p:ext uri="{BB962C8B-B14F-4D97-AF65-F5344CB8AC3E}">
        <p14:creationId xmlns:p14="http://schemas.microsoft.com/office/powerpoint/2010/main" val="12022351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59000">
              <a:srgbClr val="FFFF99">
                <a:lumMod val="90000"/>
                <a:lumOff val="10000"/>
              </a:srgbClr>
            </a:gs>
            <a:gs pos="0">
              <a:schemeClr val="accent4">
                <a:lumMod val="60000"/>
                <a:lumOff val="40000"/>
              </a:schemeClr>
            </a:gs>
            <a:gs pos="100000">
              <a:schemeClr val="accent6">
                <a:lumMod val="60000"/>
                <a:lumOff val="40000"/>
              </a:schemeClr>
            </a:gs>
          </a:gsLst>
          <a:path path="circle">
            <a:fillToRect l="100000" t="100000"/>
          </a:path>
        </a:gradFill>
        <a:effectLst/>
      </p:bgPr>
    </p:bg>
    <p:spTree>
      <p:nvGrpSpPr>
        <p:cNvPr id="1" name="">
          <a:extLst>
            <a:ext uri="{FF2B5EF4-FFF2-40B4-BE49-F238E27FC236}">
              <a16:creationId xmlns:a16="http://schemas.microsoft.com/office/drawing/2014/main" id="{2DAC0A2B-B297-6971-A0F2-5EA4FDFD48B7}"/>
            </a:ext>
          </a:extLst>
        </p:cNvPr>
        <p:cNvGrpSpPr/>
        <p:nvPr/>
      </p:nvGrpSpPr>
      <p:grpSpPr>
        <a:xfrm>
          <a:off x="0" y="0"/>
          <a:ext cx="0" cy="0"/>
          <a:chOff x="0" y="0"/>
          <a:chExt cx="0" cy="0"/>
        </a:xfrm>
      </p:grpSpPr>
      <p:sp>
        <p:nvSpPr>
          <p:cNvPr id="5" name="ZoneTexte 4">
            <a:extLst>
              <a:ext uri="{FF2B5EF4-FFF2-40B4-BE49-F238E27FC236}">
                <a16:creationId xmlns:a16="http://schemas.microsoft.com/office/drawing/2014/main" id="{6EB07473-628C-F7AF-F35E-52B5BD3D8CA4}"/>
              </a:ext>
            </a:extLst>
          </p:cNvPr>
          <p:cNvSpPr txBox="1"/>
          <p:nvPr/>
        </p:nvSpPr>
        <p:spPr>
          <a:xfrm>
            <a:off x="476736" y="2307475"/>
            <a:ext cx="6566090" cy="5047536"/>
          </a:xfrm>
          <a:prstGeom prst="rect">
            <a:avLst/>
          </a:prstGeom>
          <a:noFill/>
        </p:spPr>
        <p:txBody>
          <a:bodyPr wrap="square">
            <a:spAutoFit/>
          </a:bodyPr>
          <a:lstStyle/>
          <a:p>
            <a:pPr algn="just" rtl="0"/>
            <a:r>
              <a:rPr lang="fr-FR" sz="2800" b="0" i="0" dirty="0">
                <a:solidFill>
                  <a:srgbClr val="000000"/>
                </a:solidFill>
                <a:effectLst/>
                <a:latin typeface="Times New Roman, serif"/>
              </a:rPr>
              <a:t>Son Histoire</a:t>
            </a:r>
          </a:p>
          <a:p>
            <a:pPr algn="just" rtl="0"/>
            <a:r>
              <a:rPr lang="fr-FR" sz="2400" dirty="0">
                <a:solidFill>
                  <a:srgbClr val="000000"/>
                </a:solidFill>
                <a:latin typeface="Times New Roman, serif"/>
              </a:rPr>
              <a:t>	Origines</a:t>
            </a:r>
          </a:p>
          <a:p>
            <a:pPr algn="just" rtl="0"/>
            <a:r>
              <a:rPr lang="fr-FR" sz="2400" b="0" i="0" dirty="0">
                <a:solidFill>
                  <a:srgbClr val="000000"/>
                </a:solidFill>
                <a:effectLst/>
                <a:latin typeface="Times New Roman, serif"/>
              </a:rPr>
              <a:t>	Thomas et l’Ordre Dominicain</a:t>
            </a:r>
          </a:p>
          <a:p>
            <a:pPr algn="just" rtl="0"/>
            <a:r>
              <a:rPr lang="fr-FR" sz="2400" dirty="0">
                <a:solidFill>
                  <a:srgbClr val="000000"/>
                </a:solidFill>
                <a:latin typeface="Times New Roman, serif"/>
              </a:rPr>
              <a:t>	Mise à l’épreuve de sa vocation</a:t>
            </a:r>
          </a:p>
          <a:p>
            <a:pPr algn="just" rtl="0"/>
            <a:r>
              <a:rPr lang="fr-FR" sz="2400" b="0" i="0" dirty="0">
                <a:solidFill>
                  <a:srgbClr val="000000"/>
                </a:solidFill>
                <a:effectLst/>
                <a:latin typeface="Times New Roman, serif"/>
              </a:rPr>
              <a:t>	Les années de formation</a:t>
            </a:r>
          </a:p>
          <a:p>
            <a:pPr algn="just" rtl="0"/>
            <a:r>
              <a:rPr lang="fr-FR" sz="2400" dirty="0">
                <a:solidFill>
                  <a:srgbClr val="000000"/>
                </a:solidFill>
                <a:latin typeface="Times New Roman, serif"/>
              </a:rPr>
              <a:t>	Les années de maturité</a:t>
            </a:r>
          </a:p>
          <a:p>
            <a:pPr algn="just" rtl="0"/>
            <a:r>
              <a:rPr lang="fr-FR" sz="2400" b="0" i="0" dirty="0">
                <a:solidFill>
                  <a:srgbClr val="000000"/>
                </a:solidFill>
                <a:effectLst/>
                <a:latin typeface="Times New Roman, serif"/>
              </a:rPr>
              <a:t>	Le retour à Naples et le dernier voyage</a:t>
            </a:r>
          </a:p>
          <a:p>
            <a:pPr algn="just" rtl="0"/>
            <a:endParaRPr lang="fr-FR" b="0" i="0" dirty="0">
              <a:solidFill>
                <a:srgbClr val="000000"/>
              </a:solidFill>
              <a:effectLst/>
              <a:latin typeface="Times New Roman, serif"/>
            </a:endParaRPr>
          </a:p>
          <a:p>
            <a:pPr algn="just" rtl="0"/>
            <a:r>
              <a:rPr lang="fr-FR" sz="2800" dirty="0">
                <a:solidFill>
                  <a:srgbClr val="000000"/>
                </a:solidFill>
                <a:latin typeface="Times New Roman" panose="02020603050405020304" pitchFamily="18" charset="0"/>
              </a:rPr>
              <a:t>Ses œuvres </a:t>
            </a:r>
          </a:p>
          <a:p>
            <a:pPr algn="just" rtl="0"/>
            <a:endParaRPr lang="fr-FR" dirty="0">
              <a:solidFill>
                <a:srgbClr val="000000"/>
              </a:solidFill>
              <a:latin typeface="Times New Roman" panose="02020603050405020304" pitchFamily="18" charset="0"/>
            </a:endParaRPr>
          </a:p>
          <a:p>
            <a:pPr algn="just" rtl="0"/>
            <a:r>
              <a:rPr lang="fr-FR" sz="2800" b="0" i="0" dirty="0">
                <a:solidFill>
                  <a:srgbClr val="000000"/>
                </a:solidFill>
                <a:effectLst/>
                <a:latin typeface="Times New Roman" panose="02020603050405020304" pitchFamily="18" charset="0"/>
              </a:rPr>
              <a:t>Quelques aspects de sa pensée</a:t>
            </a:r>
          </a:p>
          <a:p>
            <a:pPr algn="just" rtl="0"/>
            <a:endParaRPr lang="fr-FR" b="0" i="0" dirty="0">
              <a:solidFill>
                <a:srgbClr val="000000"/>
              </a:solidFill>
              <a:effectLst/>
              <a:latin typeface="Times New Roman" panose="02020603050405020304" pitchFamily="18" charset="0"/>
            </a:endParaRPr>
          </a:p>
          <a:p>
            <a:pPr algn="just" rtl="0"/>
            <a:r>
              <a:rPr lang="fr-FR" sz="2800" dirty="0">
                <a:solidFill>
                  <a:srgbClr val="000000"/>
                </a:solidFill>
                <a:latin typeface="Times New Roman" panose="02020603050405020304" pitchFamily="18" charset="0"/>
              </a:rPr>
              <a:t>Quelques textes</a:t>
            </a:r>
          </a:p>
        </p:txBody>
      </p:sp>
      <p:sp>
        <p:nvSpPr>
          <p:cNvPr id="2" name="ZoneTexte 1">
            <a:extLst>
              <a:ext uri="{FF2B5EF4-FFF2-40B4-BE49-F238E27FC236}">
                <a16:creationId xmlns:a16="http://schemas.microsoft.com/office/drawing/2014/main" id="{20770C5E-F9D1-9BFB-F2DC-7C503AE4CFD9}"/>
              </a:ext>
            </a:extLst>
          </p:cNvPr>
          <p:cNvSpPr txBox="1"/>
          <p:nvPr/>
        </p:nvSpPr>
        <p:spPr>
          <a:xfrm>
            <a:off x="306619" y="483040"/>
            <a:ext cx="10078573" cy="1569660"/>
          </a:xfrm>
          <a:prstGeom prst="rect">
            <a:avLst/>
          </a:prstGeom>
          <a:noFill/>
        </p:spPr>
        <p:txBody>
          <a:bodyPr wrap="square" rtlCol="0">
            <a:spAutoFit/>
          </a:bodyPr>
          <a:lstStyle/>
          <a:p>
            <a:pPr algn="ctr"/>
            <a:r>
              <a:rPr lang="fr-FR" sz="4800" i="1" dirty="0">
                <a:latin typeface="Algerian" panose="04020705040A02060702" pitchFamily="82" charset="0"/>
                <a:cs typeface="Times New Roman" panose="02020603050405020304" pitchFamily="18" charset="0"/>
              </a:rPr>
              <a:t>Découvrons </a:t>
            </a:r>
          </a:p>
          <a:p>
            <a:pPr algn="ctr"/>
            <a:r>
              <a:rPr lang="fr-FR" sz="4800" i="1" dirty="0">
                <a:latin typeface="Algerian" panose="04020705040A02060702" pitchFamily="82" charset="0"/>
                <a:cs typeface="Times New Roman" panose="02020603050405020304" pitchFamily="18" charset="0"/>
              </a:rPr>
              <a:t>saint Thomas d’Aquin</a:t>
            </a:r>
          </a:p>
        </p:txBody>
      </p:sp>
      <p:pic>
        <p:nvPicPr>
          <p:cNvPr id="6" name="Image 5">
            <a:extLst>
              <a:ext uri="{FF2B5EF4-FFF2-40B4-BE49-F238E27FC236}">
                <a16:creationId xmlns:a16="http://schemas.microsoft.com/office/drawing/2014/main" id="{EBE74E7B-8E1A-AEA6-B4E5-893A1B5AF517}"/>
              </a:ext>
            </a:extLst>
          </p:cNvPr>
          <p:cNvPicPr>
            <a:picLocks noChangeAspect="1"/>
          </p:cNvPicPr>
          <p:nvPr/>
        </p:nvPicPr>
        <p:blipFill>
          <a:blip r:embed="rId3">
            <a:extLst>
              <a:ext uri="{28A0092B-C50C-407E-A947-70E740481C1C}">
                <a14:useLocalDpi xmlns:a14="http://schemas.microsoft.com/office/drawing/2010/main" val="0"/>
              </a:ext>
            </a:extLst>
          </a:blip>
          <a:srcRect l="21305" t="1466" r="22496" b="1493"/>
          <a:stretch>
            <a:fillRect/>
          </a:stretch>
        </p:blipFill>
        <p:spPr>
          <a:xfrm>
            <a:off x="6489382" y="2307475"/>
            <a:ext cx="3895810" cy="4851961"/>
          </a:xfrm>
          <a:prstGeom prst="rect">
            <a:avLst/>
          </a:prstGeom>
        </p:spPr>
      </p:pic>
    </p:spTree>
    <p:extLst>
      <p:ext uri="{BB962C8B-B14F-4D97-AF65-F5344CB8AC3E}">
        <p14:creationId xmlns:p14="http://schemas.microsoft.com/office/powerpoint/2010/main" val="13640119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59000">
              <a:srgbClr val="FFFF99">
                <a:lumMod val="90000"/>
                <a:lumOff val="10000"/>
              </a:srgbClr>
            </a:gs>
            <a:gs pos="0">
              <a:schemeClr val="accent4">
                <a:lumMod val="60000"/>
                <a:lumOff val="40000"/>
              </a:schemeClr>
            </a:gs>
            <a:gs pos="100000">
              <a:schemeClr val="accent6">
                <a:lumMod val="60000"/>
                <a:lumOff val="40000"/>
              </a:schemeClr>
            </a:gs>
          </a:gsLst>
          <a:path path="circle">
            <a:fillToRect l="100000" t="100000"/>
          </a:path>
        </a:gradFill>
        <a:effectLst/>
      </p:bgPr>
    </p:bg>
    <p:spTree>
      <p:nvGrpSpPr>
        <p:cNvPr id="1" name="">
          <a:extLst>
            <a:ext uri="{FF2B5EF4-FFF2-40B4-BE49-F238E27FC236}">
              <a16:creationId xmlns:a16="http://schemas.microsoft.com/office/drawing/2014/main" id="{AE59C670-234A-FC8D-2553-A72D8A484BA2}"/>
            </a:ext>
          </a:extLst>
        </p:cNvPr>
        <p:cNvGrpSpPr/>
        <p:nvPr/>
      </p:nvGrpSpPr>
      <p:grpSpPr>
        <a:xfrm>
          <a:off x="0" y="0"/>
          <a:ext cx="0" cy="0"/>
          <a:chOff x="0" y="0"/>
          <a:chExt cx="0" cy="0"/>
        </a:xfrm>
      </p:grpSpPr>
      <p:sp>
        <p:nvSpPr>
          <p:cNvPr id="6" name="ZoneTexte 5">
            <a:extLst>
              <a:ext uri="{FF2B5EF4-FFF2-40B4-BE49-F238E27FC236}">
                <a16:creationId xmlns:a16="http://schemas.microsoft.com/office/drawing/2014/main" id="{D96A3B6A-8395-8C40-E077-436A2EB779EC}"/>
              </a:ext>
            </a:extLst>
          </p:cNvPr>
          <p:cNvSpPr txBox="1"/>
          <p:nvPr/>
        </p:nvSpPr>
        <p:spPr>
          <a:xfrm>
            <a:off x="581229" y="328827"/>
            <a:ext cx="6101673" cy="2462213"/>
          </a:xfrm>
          <a:prstGeom prst="rect">
            <a:avLst/>
          </a:prstGeom>
          <a:noFill/>
        </p:spPr>
        <p:txBody>
          <a:bodyPr wrap="square">
            <a:spAutoFit/>
          </a:bodyPr>
          <a:lstStyle/>
          <a:p>
            <a:pPr algn="ctr" rtl="0">
              <a:buNone/>
            </a:pPr>
            <a:r>
              <a:rPr lang="fr-FR" sz="2800" b="1" dirty="0">
                <a:solidFill>
                  <a:srgbClr val="000000"/>
                </a:solidFill>
                <a:effectLst/>
                <a:latin typeface="Times New Roman" panose="02020603050405020304" pitchFamily="18" charset="0"/>
              </a:rPr>
              <a:t>Les Origines</a:t>
            </a:r>
            <a:endParaRPr lang="fr-FR" sz="1800" b="1" dirty="0">
              <a:solidFill>
                <a:srgbClr val="000000"/>
              </a:solidFill>
              <a:effectLst/>
              <a:latin typeface="Times New Roman" panose="02020603050405020304" pitchFamily="18" charset="0"/>
            </a:endParaRPr>
          </a:p>
          <a:p>
            <a:pPr algn="just" rtl="0">
              <a:buNone/>
            </a:pPr>
            <a:endParaRPr lang="fr-FR" dirty="0">
              <a:solidFill>
                <a:srgbClr val="000000"/>
              </a:solidFill>
              <a:latin typeface="Times New Roman" panose="02020603050405020304" pitchFamily="18" charset="0"/>
            </a:endParaRPr>
          </a:p>
          <a:p>
            <a:pPr algn="just" rtl="0">
              <a:buNone/>
            </a:pPr>
            <a:r>
              <a:rPr lang="fr-FR" sz="1800" b="0" dirty="0">
                <a:solidFill>
                  <a:srgbClr val="000000"/>
                </a:solidFill>
                <a:effectLst/>
                <a:latin typeface="Times New Roman" panose="02020603050405020304" pitchFamily="18" charset="0"/>
              </a:rPr>
              <a:t>Ses parents :</a:t>
            </a:r>
          </a:p>
          <a:p>
            <a:pPr rtl="0">
              <a:buNone/>
            </a:pPr>
            <a:r>
              <a:rPr lang="fr-FR" sz="1800" b="0" dirty="0">
                <a:solidFill>
                  <a:srgbClr val="000000"/>
                </a:solidFill>
                <a:effectLst/>
                <a:latin typeface="Times New Roman" panose="02020603050405020304" pitchFamily="18" charset="0"/>
              </a:rPr>
              <a:t>	le seigneur </a:t>
            </a:r>
            <a:r>
              <a:rPr lang="fr-FR" sz="1800" b="1" dirty="0" err="1">
                <a:solidFill>
                  <a:srgbClr val="000000"/>
                </a:solidFill>
                <a:effectLst/>
                <a:latin typeface="Times New Roman" panose="02020603050405020304" pitchFamily="18" charset="0"/>
              </a:rPr>
              <a:t>Landulphe</a:t>
            </a:r>
            <a:r>
              <a:rPr lang="fr-FR" sz="1800" b="1" dirty="0">
                <a:solidFill>
                  <a:srgbClr val="000000"/>
                </a:solidFill>
                <a:effectLst/>
                <a:latin typeface="Times New Roman" panose="02020603050405020304" pitchFamily="18" charset="0"/>
              </a:rPr>
              <a:t> d'Aquino</a:t>
            </a:r>
            <a:r>
              <a:rPr lang="fr-FR" sz="1800" b="0" dirty="0">
                <a:solidFill>
                  <a:srgbClr val="000000"/>
                </a:solidFill>
                <a:effectLst/>
                <a:latin typeface="Times New Roman" panose="02020603050405020304" pitchFamily="18" charset="0"/>
              </a:rPr>
              <a:t> </a:t>
            </a:r>
          </a:p>
          <a:p>
            <a:pPr rtl="0">
              <a:buNone/>
            </a:pPr>
            <a:r>
              <a:rPr lang="fr-FR" sz="1800" b="0" dirty="0">
                <a:solidFill>
                  <a:srgbClr val="000000"/>
                </a:solidFill>
                <a:effectLst/>
                <a:latin typeface="Times New Roman" panose="02020603050405020304" pitchFamily="18" charset="0"/>
              </a:rPr>
              <a:t>		et </a:t>
            </a:r>
            <a:r>
              <a:rPr lang="fr-FR" sz="1800" b="1" dirty="0">
                <a:solidFill>
                  <a:srgbClr val="000000"/>
                </a:solidFill>
                <a:effectLst/>
                <a:latin typeface="Times New Roman" panose="02020603050405020304" pitchFamily="18" charset="0"/>
              </a:rPr>
              <a:t>Théodora Caracciolo Rossi</a:t>
            </a:r>
            <a:endParaRPr lang="fr-FR" sz="1800" b="0" dirty="0">
              <a:solidFill>
                <a:srgbClr val="000000"/>
              </a:solidFill>
              <a:effectLst/>
              <a:latin typeface="Times New Roman" panose="02020603050405020304" pitchFamily="18" charset="0"/>
            </a:endParaRPr>
          </a:p>
          <a:p>
            <a:pPr algn="just" rtl="0">
              <a:buNone/>
            </a:pPr>
            <a:endParaRPr lang="fr-FR" sz="1800" b="0" dirty="0">
              <a:solidFill>
                <a:srgbClr val="000000"/>
              </a:solidFill>
              <a:effectLst/>
              <a:latin typeface="Times New Roman" panose="02020603050405020304" pitchFamily="18" charset="0"/>
            </a:endParaRPr>
          </a:p>
          <a:p>
            <a:pPr algn="just" rtl="0">
              <a:buNone/>
            </a:pPr>
            <a:r>
              <a:rPr lang="fr-FR" sz="1800" b="0" dirty="0">
                <a:solidFill>
                  <a:srgbClr val="000000"/>
                </a:solidFill>
                <a:effectLst/>
                <a:latin typeface="Times New Roman" panose="02020603050405020304" pitchFamily="18" charset="0"/>
              </a:rPr>
              <a:t>Thomas naît en 1225 ou 1226 au château de </a:t>
            </a:r>
            <a:r>
              <a:rPr lang="fr-FR" sz="1800" b="0" dirty="0" err="1">
                <a:solidFill>
                  <a:srgbClr val="000000"/>
                </a:solidFill>
                <a:effectLst/>
                <a:latin typeface="Times New Roman" panose="02020603050405020304" pitchFamily="18" charset="0"/>
              </a:rPr>
              <a:t>Roccasecca</a:t>
            </a:r>
            <a:r>
              <a:rPr lang="fr-FR" sz="1800" b="0" dirty="0">
                <a:solidFill>
                  <a:srgbClr val="000000"/>
                </a:solidFill>
                <a:effectLst/>
                <a:latin typeface="Times New Roman" panose="02020603050405020304" pitchFamily="18" charset="0"/>
              </a:rPr>
              <a:t>, dans le royaume de Sicile.</a:t>
            </a:r>
            <a:endParaRPr lang="fr-FR" sz="2000" b="0" dirty="0">
              <a:solidFill>
                <a:srgbClr val="000000"/>
              </a:solidFill>
              <a:effectLst/>
              <a:latin typeface="Times New Roman" panose="02020603050405020304" pitchFamily="18" charset="0"/>
            </a:endParaRPr>
          </a:p>
        </p:txBody>
      </p:sp>
      <p:pic>
        <p:nvPicPr>
          <p:cNvPr id="10" name="Image 9">
            <a:extLst>
              <a:ext uri="{FF2B5EF4-FFF2-40B4-BE49-F238E27FC236}">
                <a16:creationId xmlns:a16="http://schemas.microsoft.com/office/drawing/2014/main" id="{586572A7-717E-0150-E448-EACC97F4517E}"/>
              </a:ext>
            </a:extLst>
          </p:cNvPr>
          <p:cNvPicPr>
            <a:picLocks noChangeAspect="1"/>
          </p:cNvPicPr>
          <p:nvPr/>
        </p:nvPicPr>
        <p:blipFill>
          <a:blip r:embed="rId3">
            <a:extLst>
              <a:ext uri="{28A0092B-C50C-407E-A947-70E740481C1C}">
                <a14:useLocalDpi xmlns:a14="http://schemas.microsoft.com/office/drawing/2010/main" val="0"/>
              </a:ext>
            </a:extLst>
          </a:blip>
          <a:srcRect l="31356" t="31522" r="-1413" b="17969"/>
          <a:stretch>
            <a:fillRect/>
          </a:stretch>
        </p:blipFill>
        <p:spPr>
          <a:xfrm>
            <a:off x="6826386" y="192958"/>
            <a:ext cx="3865427" cy="2571757"/>
          </a:xfrm>
          <a:prstGeom prst="rect">
            <a:avLst/>
          </a:prstGeom>
        </p:spPr>
      </p:pic>
      <p:pic>
        <p:nvPicPr>
          <p:cNvPr id="12" name="Image 11">
            <a:extLst>
              <a:ext uri="{FF2B5EF4-FFF2-40B4-BE49-F238E27FC236}">
                <a16:creationId xmlns:a16="http://schemas.microsoft.com/office/drawing/2014/main" id="{D0A2A687-1EAD-D61A-1DB2-3F607592E6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3464" y="3161489"/>
            <a:ext cx="7317802" cy="4218497"/>
          </a:xfrm>
          <a:prstGeom prst="rect">
            <a:avLst/>
          </a:prstGeom>
        </p:spPr>
      </p:pic>
      <p:sp>
        <p:nvSpPr>
          <p:cNvPr id="14" name="ZoneTexte 13">
            <a:extLst>
              <a:ext uri="{FF2B5EF4-FFF2-40B4-BE49-F238E27FC236}">
                <a16:creationId xmlns:a16="http://schemas.microsoft.com/office/drawing/2014/main" id="{7E03EEBF-7D8C-0C7E-B63A-8325D56A0FA9}"/>
              </a:ext>
            </a:extLst>
          </p:cNvPr>
          <p:cNvSpPr txBox="1"/>
          <p:nvPr/>
        </p:nvSpPr>
        <p:spPr>
          <a:xfrm>
            <a:off x="8004447" y="3437962"/>
            <a:ext cx="2337070" cy="646331"/>
          </a:xfrm>
          <a:prstGeom prst="rect">
            <a:avLst/>
          </a:prstGeom>
          <a:noFill/>
        </p:spPr>
        <p:txBody>
          <a:bodyPr wrap="square">
            <a:spAutoFit/>
          </a:bodyPr>
          <a:lstStyle/>
          <a:p>
            <a:pPr algn="ctr" rtl="0">
              <a:buNone/>
            </a:pPr>
            <a:r>
              <a:rPr lang="fr-FR" sz="1800" b="0" dirty="0">
                <a:solidFill>
                  <a:srgbClr val="000000"/>
                </a:solidFill>
                <a:effectLst/>
                <a:latin typeface="Times New Roman" panose="02020603050405020304" pitchFamily="18" charset="0"/>
              </a:rPr>
              <a:t>1230-1239</a:t>
            </a:r>
          </a:p>
          <a:p>
            <a:pPr algn="ctr" rtl="0">
              <a:buNone/>
            </a:pPr>
            <a:r>
              <a:rPr lang="fr-FR" sz="1800" b="0" dirty="0">
                <a:solidFill>
                  <a:srgbClr val="000000"/>
                </a:solidFill>
                <a:effectLst/>
                <a:latin typeface="Times New Roman" panose="02020603050405020304" pitchFamily="18" charset="0"/>
              </a:rPr>
              <a:t>Mont-Cassin</a:t>
            </a:r>
            <a:endParaRPr lang="fr-FR" sz="2000" b="0" dirty="0">
              <a:solidFill>
                <a:srgbClr val="000000"/>
              </a:solidFill>
              <a:effectLst/>
              <a:latin typeface="Times New Roman" panose="02020603050405020304" pitchFamily="18" charset="0"/>
            </a:endParaRPr>
          </a:p>
        </p:txBody>
      </p:sp>
      <p:sp>
        <p:nvSpPr>
          <p:cNvPr id="16" name="ZoneTexte 15">
            <a:extLst>
              <a:ext uri="{FF2B5EF4-FFF2-40B4-BE49-F238E27FC236}">
                <a16:creationId xmlns:a16="http://schemas.microsoft.com/office/drawing/2014/main" id="{3FEADBD2-B1E2-0EDF-9F6F-1C2B1B4CFFD0}"/>
              </a:ext>
            </a:extLst>
          </p:cNvPr>
          <p:cNvSpPr txBox="1"/>
          <p:nvPr/>
        </p:nvSpPr>
        <p:spPr>
          <a:xfrm>
            <a:off x="8028108" y="6366911"/>
            <a:ext cx="2453902" cy="646331"/>
          </a:xfrm>
          <a:prstGeom prst="rect">
            <a:avLst/>
          </a:prstGeom>
          <a:noFill/>
        </p:spPr>
        <p:txBody>
          <a:bodyPr wrap="square">
            <a:spAutoFit/>
          </a:bodyPr>
          <a:lstStyle/>
          <a:p>
            <a:pPr algn="ctr" rtl="0">
              <a:buNone/>
            </a:pPr>
            <a:r>
              <a:rPr lang="fr-FR" sz="1800" b="0" dirty="0">
                <a:solidFill>
                  <a:srgbClr val="000000"/>
                </a:solidFill>
                <a:effectLst/>
                <a:latin typeface="Times New Roman" panose="02020603050405020304" pitchFamily="18" charset="0"/>
              </a:rPr>
              <a:t>1239-1244</a:t>
            </a:r>
          </a:p>
          <a:p>
            <a:pPr algn="ctr" rtl="0">
              <a:buNone/>
            </a:pPr>
            <a:r>
              <a:rPr lang="fr-FR" dirty="0">
                <a:solidFill>
                  <a:srgbClr val="000000"/>
                </a:solidFill>
                <a:latin typeface="Times New Roman" panose="02020603050405020304" pitchFamily="18" charset="0"/>
              </a:rPr>
              <a:t>Naples</a:t>
            </a:r>
            <a:endParaRPr lang="fr-FR" sz="2000" b="0" dirty="0">
              <a:solidFill>
                <a:srgbClr val="000000"/>
              </a:solidFill>
              <a:effectLst/>
              <a:latin typeface="Times New Roman" panose="02020603050405020304" pitchFamily="18" charset="0"/>
            </a:endParaRPr>
          </a:p>
        </p:txBody>
      </p:sp>
      <p:pic>
        <p:nvPicPr>
          <p:cNvPr id="18" name="Image 17">
            <a:extLst>
              <a:ext uri="{FF2B5EF4-FFF2-40B4-BE49-F238E27FC236}">
                <a16:creationId xmlns:a16="http://schemas.microsoft.com/office/drawing/2014/main" id="{89BC785A-9E7B-7448-0A34-CA179727AD0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59155" y="4239089"/>
            <a:ext cx="2806198" cy="1616487"/>
          </a:xfrm>
          <a:prstGeom prst="rect">
            <a:avLst/>
          </a:prstGeom>
        </p:spPr>
      </p:pic>
    </p:spTree>
    <p:extLst>
      <p:ext uri="{BB962C8B-B14F-4D97-AF65-F5344CB8AC3E}">
        <p14:creationId xmlns:p14="http://schemas.microsoft.com/office/powerpoint/2010/main" val="3199971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59000">
              <a:srgbClr val="FFFF99">
                <a:lumMod val="90000"/>
                <a:lumOff val="10000"/>
              </a:srgbClr>
            </a:gs>
            <a:gs pos="0">
              <a:schemeClr val="accent4">
                <a:lumMod val="60000"/>
                <a:lumOff val="40000"/>
              </a:schemeClr>
            </a:gs>
            <a:gs pos="100000">
              <a:schemeClr val="accent6">
                <a:lumMod val="60000"/>
                <a:lumOff val="40000"/>
              </a:schemeClr>
            </a:gs>
          </a:gsLst>
          <a:path path="circle">
            <a:fillToRect l="100000" t="100000"/>
          </a:path>
        </a:gradFill>
        <a:effectLst/>
      </p:bgPr>
    </p:bg>
    <p:spTree>
      <p:nvGrpSpPr>
        <p:cNvPr id="1" name="">
          <a:extLst>
            <a:ext uri="{FF2B5EF4-FFF2-40B4-BE49-F238E27FC236}">
              <a16:creationId xmlns:a16="http://schemas.microsoft.com/office/drawing/2014/main" id="{C45F5704-B10C-9D6F-FEC4-A75129196F8C}"/>
            </a:ext>
          </a:extLst>
        </p:cNvPr>
        <p:cNvGrpSpPr/>
        <p:nvPr/>
      </p:nvGrpSpPr>
      <p:grpSpPr>
        <a:xfrm>
          <a:off x="0" y="0"/>
          <a:ext cx="0" cy="0"/>
          <a:chOff x="0" y="0"/>
          <a:chExt cx="0" cy="0"/>
        </a:xfrm>
      </p:grpSpPr>
      <p:sp>
        <p:nvSpPr>
          <p:cNvPr id="6" name="ZoneTexte 5">
            <a:extLst>
              <a:ext uri="{FF2B5EF4-FFF2-40B4-BE49-F238E27FC236}">
                <a16:creationId xmlns:a16="http://schemas.microsoft.com/office/drawing/2014/main" id="{7FAE0555-0004-BC2F-2B9D-C1F19300E303}"/>
              </a:ext>
            </a:extLst>
          </p:cNvPr>
          <p:cNvSpPr txBox="1"/>
          <p:nvPr/>
        </p:nvSpPr>
        <p:spPr>
          <a:xfrm>
            <a:off x="581229" y="328827"/>
            <a:ext cx="5042423" cy="523220"/>
          </a:xfrm>
          <a:prstGeom prst="rect">
            <a:avLst/>
          </a:prstGeom>
          <a:noFill/>
        </p:spPr>
        <p:txBody>
          <a:bodyPr wrap="square">
            <a:spAutoFit/>
          </a:bodyPr>
          <a:lstStyle/>
          <a:p>
            <a:pPr algn="ctr" rtl="0">
              <a:buNone/>
            </a:pPr>
            <a:r>
              <a:rPr lang="fr-FR" sz="2800" b="1" dirty="0">
                <a:solidFill>
                  <a:srgbClr val="000000"/>
                </a:solidFill>
                <a:effectLst/>
                <a:latin typeface="Times New Roman" panose="02020603050405020304" pitchFamily="18" charset="0"/>
              </a:rPr>
              <a:t>Thomas et l’Ordre Dominicain</a:t>
            </a:r>
            <a:endParaRPr lang="fr-FR" sz="1800" b="1" dirty="0">
              <a:solidFill>
                <a:srgbClr val="000000"/>
              </a:solidFill>
              <a:effectLst/>
              <a:latin typeface="Times New Roman" panose="02020603050405020304" pitchFamily="18" charset="0"/>
            </a:endParaRPr>
          </a:p>
        </p:txBody>
      </p:sp>
      <p:sp>
        <p:nvSpPr>
          <p:cNvPr id="3" name="ZoneTexte 2">
            <a:extLst>
              <a:ext uri="{FF2B5EF4-FFF2-40B4-BE49-F238E27FC236}">
                <a16:creationId xmlns:a16="http://schemas.microsoft.com/office/drawing/2014/main" id="{70B77629-37F4-7D35-BC65-77F4FD198C37}"/>
              </a:ext>
            </a:extLst>
          </p:cNvPr>
          <p:cNvSpPr txBox="1"/>
          <p:nvPr/>
        </p:nvSpPr>
        <p:spPr>
          <a:xfrm>
            <a:off x="581229" y="1336920"/>
            <a:ext cx="5345348" cy="1200329"/>
          </a:xfrm>
          <a:prstGeom prst="rect">
            <a:avLst/>
          </a:prstGeom>
          <a:noFill/>
        </p:spPr>
        <p:txBody>
          <a:bodyPr wrap="square">
            <a:spAutoFit/>
          </a:bodyPr>
          <a:lstStyle/>
          <a:p>
            <a:pPr algn="just" rtl="0">
              <a:buNone/>
            </a:pPr>
            <a:r>
              <a:rPr lang="fr-FR" sz="1800" b="1" dirty="0">
                <a:solidFill>
                  <a:srgbClr val="000000"/>
                </a:solidFill>
                <a:effectLst/>
                <a:latin typeface="Times New Roman" panose="02020603050405020304" pitchFamily="18" charset="0"/>
              </a:rPr>
              <a:t>Ordre des frères Prêcheurs  </a:t>
            </a:r>
            <a:r>
              <a:rPr lang="fr-FR" sz="1800" b="0" dirty="0">
                <a:solidFill>
                  <a:srgbClr val="000000"/>
                </a:solidFill>
                <a:effectLst/>
                <a:latin typeface="Times New Roman" panose="02020603050405020304" pitchFamily="18" charset="0"/>
              </a:rPr>
              <a:t>(OP)</a:t>
            </a:r>
          </a:p>
          <a:p>
            <a:pPr algn="just" rtl="0">
              <a:buNone/>
            </a:pPr>
            <a:endParaRPr lang="fr-FR" dirty="0">
              <a:solidFill>
                <a:srgbClr val="000000"/>
              </a:solidFill>
              <a:latin typeface="Times New Roman" panose="02020603050405020304" pitchFamily="18" charset="0"/>
            </a:endParaRPr>
          </a:p>
          <a:p>
            <a:pPr algn="just" rtl="0">
              <a:buNone/>
            </a:pPr>
            <a:r>
              <a:rPr lang="fr-FR" sz="1800" b="0" dirty="0">
                <a:solidFill>
                  <a:srgbClr val="000000"/>
                </a:solidFill>
                <a:effectLst/>
                <a:latin typeface="Times New Roman" panose="02020603050405020304" pitchFamily="18" charset="0"/>
              </a:rPr>
              <a:t>fondé en 1215 par saint Dominique (1170-1221) </a:t>
            </a:r>
          </a:p>
          <a:p>
            <a:pPr algn="just" rtl="0">
              <a:buNone/>
            </a:pPr>
            <a:r>
              <a:rPr lang="fr-FR" sz="1800" b="0" dirty="0">
                <a:solidFill>
                  <a:srgbClr val="000000"/>
                </a:solidFill>
                <a:effectLst/>
                <a:latin typeface="Times New Roman" panose="02020603050405020304" pitchFamily="18" charset="0"/>
              </a:rPr>
              <a:t>à Toulouse</a:t>
            </a:r>
            <a:endParaRPr lang="fr-FR" sz="2000" b="0" dirty="0">
              <a:solidFill>
                <a:srgbClr val="000000"/>
              </a:solidFill>
              <a:effectLst/>
              <a:latin typeface="Times New Roman" panose="02020603050405020304" pitchFamily="18" charset="0"/>
            </a:endParaRPr>
          </a:p>
        </p:txBody>
      </p:sp>
      <p:pic>
        <p:nvPicPr>
          <p:cNvPr id="5" name="Image 4">
            <a:extLst>
              <a:ext uri="{FF2B5EF4-FFF2-40B4-BE49-F238E27FC236}">
                <a16:creationId xmlns:a16="http://schemas.microsoft.com/office/drawing/2014/main" id="{73977358-F00B-519F-B394-EECBC2D1BF24}"/>
              </a:ext>
            </a:extLst>
          </p:cNvPr>
          <p:cNvPicPr>
            <a:picLocks noChangeAspect="1"/>
          </p:cNvPicPr>
          <p:nvPr/>
        </p:nvPicPr>
        <p:blipFill>
          <a:blip r:embed="rId3">
            <a:extLst>
              <a:ext uri="{28A0092B-C50C-407E-A947-70E740481C1C}">
                <a14:useLocalDpi xmlns:a14="http://schemas.microsoft.com/office/drawing/2010/main" val="0"/>
              </a:ext>
            </a:extLst>
          </a:blip>
          <a:srcRect l="17612" t="2824" r="17095" b="2824"/>
          <a:stretch>
            <a:fillRect/>
          </a:stretch>
        </p:blipFill>
        <p:spPr>
          <a:xfrm>
            <a:off x="5833658" y="535021"/>
            <a:ext cx="4566275" cy="6598550"/>
          </a:xfrm>
          <a:prstGeom prst="rect">
            <a:avLst/>
          </a:prstGeom>
        </p:spPr>
      </p:pic>
      <p:sp>
        <p:nvSpPr>
          <p:cNvPr id="8" name="ZoneTexte 7">
            <a:extLst>
              <a:ext uri="{FF2B5EF4-FFF2-40B4-BE49-F238E27FC236}">
                <a16:creationId xmlns:a16="http://schemas.microsoft.com/office/drawing/2014/main" id="{4CDEAD40-8FE0-478F-5F5B-A45226F943C3}"/>
              </a:ext>
            </a:extLst>
          </p:cNvPr>
          <p:cNvSpPr txBox="1"/>
          <p:nvPr/>
        </p:nvSpPr>
        <p:spPr>
          <a:xfrm>
            <a:off x="581229" y="5317689"/>
            <a:ext cx="5345348" cy="1815882"/>
          </a:xfrm>
          <a:prstGeom prst="rect">
            <a:avLst/>
          </a:prstGeom>
          <a:noFill/>
        </p:spPr>
        <p:txBody>
          <a:bodyPr wrap="square">
            <a:spAutoFit/>
          </a:bodyPr>
          <a:lstStyle/>
          <a:p>
            <a:pPr algn="just" rtl="0">
              <a:buNone/>
            </a:pPr>
            <a:r>
              <a:rPr lang="fr-FR" sz="1800" b="0" dirty="0">
                <a:solidFill>
                  <a:srgbClr val="000000"/>
                </a:solidFill>
                <a:effectLst/>
                <a:latin typeface="Times New Roman" panose="02020603050405020304" pitchFamily="18" charset="0"/>
              </a:rPr>
              <a:t>Devises : </a:t>
            </a:r>
          </a:p>
          <a:p>
            <a:pPr algn="ctr" rtl="0">
              <a:buNone/>
            </a:pPr>
            <a:r>
              <a:rPr lang="fr-FR" sz="1800" b="0" i="1" dirty="0" err="1">
                <a:solidFill>
                  <a:srgbClr val="000000"/>
                </a:solidFill>
                <a:effectLst/>
                <a:latin typeface="Times New Roman" panose="02020603050405020304" pitchFamily="18" charset="0"/>
              </a:rPr>
              <a:t>Laudare</a:t>
            </a:r>
            <a:r>
              <a:rPr lang="fr-FR" sz="1800" b="0" i="1" dirty="0">
                <a:solidFill>
                  <a:srgbClr val="000000"/>
                </a:solidFill>
                <a:effectLst/>
                <a:latin typeface="Times New Roman" panose="02020603050405020304" pitchFamily="18" charset="0"/>
              </a:rPr>
              <a:t>, </a:t>
            </a:r>
            <a:r>
              <a:rPr lang="fr-FR" sz="1800" b="0" i="1" dirty="0" err="1">
                <a:solidFill>
                  <a:srgbClr val="000000"/>
                </a:solidFill>
                <a:effectLst/>
                <a:latin typeface="Times New Roman" panose="02020603050405020304" pitchFamily="18" charset="0"/>
              </a:rPr>
              <a:t>benedicere</a:t>
            </a:r>
            <a:r>
              <a:rPr lang="fr-FR" sz="1800" b="0" i="1" dirty="0">
                <a:solidFill>
                  <a:srgbClr val="000000"/>
                </a:solidFill>
                <a:effectLst/>
                <a:latin typeface="Times New Roman" panose="02020603050405020304" pitchFamily="18" charset="0"/>
              </a:rPr>
              <a:t>, </a:t>
            </a:r>
            <a:r>
              <a:rPr lang="fr-FR" sz="1800" b="0" i="1" dirty="0" err="1">
                <a:solidFill>
                  <a:srgbClr val="000000"/>
                </a:solidFill>
                <a:effectLst/>
                <a:latin typeface="Times New Roman" panose="02020603050405020304" pitchFamily="18" charset="0"/>
              </a:rPr>
              <a:t>praedicare</a:t>
            </a:r>
            <a:endParaRPr lang="fr-FR" sz="1800" b="0" i="1" dirty="0">
              <a:solidFill>
                <a:srgbClr val="000000"/>
              </a:solidFill>
              <a:effectLst/>
              <a:latin typeface="Times New Roman" panose="02020603050405020304" pitchFamily="18" charset="0"/>
            </a:endParaRPr>
          </a:p>
          <a:p>
            <a:pPr algn="ctr" rtl="0">
              <a:buNone/>
            </a:pPr>
            <a:endParaRPr lang="fr-FR" sz="2000" b="0" i="1" dirty="0">
              <a:solidFill>
                <a:srgbClr val="000000"/>
              </a:solidFill>
              <a:effectLst/>
              <a:latin typeface="Times New Roman" panose="02020603050405020304" pitchFamily="18" charset="0"/>
            </a:endParaRPr>
          </a:p>
          <a:p>
            <a:pPr algn="ctr" rtl="0">
              <a:buNone/>
            </a:pPr>
            <a:r>
              <a:rPr lang="fr-FR" sz="1800" b="0" i="1" dirty="0" err="1">
                <a:solidFill>
                  <a:srgbClr val="000000"/>
                </a:solidFill>
                <a:effectLst/>
                <a:latin typeface="Times New Roman" panose="02020603050405020304" pitchFamily="18" charset="0"/>
              </a:rPr>
              <a:t>Contemplata</a:t>
            </a:r>
            <a:r>
              <a:rPr lang="fr-FR" sz="1800" b="0" i="1" dirty="0">
                <a:solidFill>
                  <a:srgbClr val="000000"/>
                </a:solidFill>
                <a:effectLst/>
                <a:latin typeface="Times New Roman" panose="02020603050405020304" pitchFamily="18" charset="0"/>
              </a:rPr>
              <a:t> </a:t>
            </a:r>
            <a:r>
              <a:rPr lang="fr-FR" sz="1800" b="0" i="1" dirty="0" err="1">
                <a:solidFill>
                  <a:srgbClr val="000000"/>
                </a:solidFill>
                <a:effectLst/>
                <a:latin typeface="Times New Roman" panose="02020603050405020304" pitchFamily="18" charset="0"/>
              </a:rPr>
              <a:t>aliis</a:t>
            </a:r>
            <a:r>
              <a:rPr lang="fr-FR" sz="1800" b="0" i="1" dirty="0">
                <a:solidFill>
                  <a:srgbClr val="000000"/>
                </a:solidFill>
                <a:effectLst/>
                <a:latin typeface="Times New Roman" panose="02020603050405020304" pitchFamily="18" charset="0"/>
              </a:rPr>
              <a:t> </a:t>
            </a:r>
            <a:r>
              <a:rPr lang="fr-FR" sz="1800" b="0" i="1" dirty="0" err="1">
                <a:solidFill>
                  <a:srgbClr val="000000"/>
                </a:solidFill>
                <a:effectLst/>
                <a:latin typeface="Times New Roman" panose="02020603050405020304" pitchFamily="18" charset="0"/>
              </a:rPr>
              <a:t>tradere</a:t>
            </a:r>
            <a:endParaRPr lang="fr-FR" sz="1800" b="0" i="1" dirty="0">
              <a:solidFill>
                <a:srgbClr val="000000"/>
              </a:solidFill>
              <a:effectLst/>
              <a:latin typeface="Times New Roman" panose="02020603050405020304" pitchFamily="18" charset="0"/>
            </a:endParaRPr>
          </a:p>
          <a:p>
            <a:pPr algn="ctr" rtl="0">
              <a:buNone/>
            </a:pPr>
            <a:endParaRPr lang="fr-FR" sz="2000" b="0" i="1" dirty="0">
              <a:solidFill>
                <a:srgbClr val="000000"/>
              </a:solidFill>
              <a:effectLst/>
              <a:latin typeface="Times New Roman" panose="02020603050405020304" pitchFamily="18" charset="0"/>
            </a:endParaRPr>
          </a:p>
          <a:p>
            <a:pPr algn="ctr" rtl="0">
              <a:buNone/>
            </a:pPr>
            <a:r>
              <a:rPr lang="fr-FR" sz="1800" b="0" i="1" dirty="0">
                <a:solidFill>
                  <a:srgbClr val="000000"/>
                </a:solidFill>
                <a:effectLst/>
                <a:latin typeface="Times New Roman" panose="02020603050405020304" pitchFamily="18" charset="0"/>
              </a:rPr>
              <a:t>Veritas</a:t>
            </a:r>
            <a:endParaRPr lang="fr-FR" sz="2000" b="0" i="1" dirty="0">
              <a:solidFill>
                <a:srgbClr val="000000"/>
              </a:solidFill>
              <a:effectLst/>
              <a:latin typeface="Times New Roman" panose="02020603050405020304" pitchFamily="18" charset="0"/>
            </a:endParaRPr>
          </a:p>
        </p:txBody>
      </p:sp>
      <p:pic>
        <p:nvPicPr>
          <p:cNvPr id="11" name="Image 10">
            <a:extLst>
              <a:ext uri="{FF2B5EF4-FFF2-40B4-BE49-F238E27FC236}">
                <a16:creationId xmlns:a16="http://schemas.microsoft.com/office/drawing/2014/main" id="{CBA5A2CE-FDFD-A2C7-AF33-B4E000CE64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82303" y="2354461"/>
            <a:ext cx="2743200" cy="2963228"/>
          </a:xfrm>
          <a:prstGeom prst="rect">
            <a:avLst/>
          </a:prstGeom>
        </p:spPr>
      </p:pic>
    </p:spTree>
    <p:extLst>
      <p:ext uri="{BB962C8B-B14F-4D97-AF65-F5344CB8AC3E}">
        <p14:creationId xmlns:p14="http://schemas.microsoft.com/office/powerpoint/2010/main" val="398042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59000">
              <a:srgbClr val="FFFF99">
                <a:lumMod val="90000"/>
                <a:lumOff val="10000"/>
              </a:srgbClr>
            </a:gs>
            <a:gs pos="0">
              <a:schemeClr val="accent4">
                <a:lumMod val="60000"/>
                <a:lumOff val="40000"/>
              </a:schemeClr>
            </a:gs>
            <a:gs pos="100000">
              <a:schemeClr val="accent6">
                <a:lumMod val="60000"/>
                <a:lumOff val="40000"/>
              </a:schemeClr>
            </a:gs>
          </a:gsLst>
          <a:path path="circle">
            <a:fillToRect l="100000" t="100000"/>
          </a:path>
        </a:gradFill>
        <a:effectLst/>
      </p:bgPr>
    </p:bg>
    <p:spTree>
      <p:nvGrpSpPr>
        <p:cNvPr id="1" name="">
          <a:extLst>
            <a:ext uri="{FF2B5EF4-FFF2-40B4-BE49-F238E27FC236}">
              <a16:creationId xmlns:a16="http://schemas.microsoft.com/office/drawing/2014/main" id="{B876D266-A378-86AA-B223-65A3CAD2B80E}"/>
            </a:ext>
          </a:extLst>
        </p:cNvPr>
        <p:cNvGrpSpPr/>
        <p:nvPr/>
      </p:nvGrpSpPr>
      <p:grpSpPr>
        <a:xfrm>
          <a:off x="0" y="0"/>
          <a:ext cx="0" cy="0"/>
          <a:chOff x="0" y="0"/>
          <a:chExt cx="0" cy="0"/>
        </a:xfrm>
      </p:grpSpPr>
      <p:sp>
        <p:nvSpPr>
          <p:cNvPr id="2" name="ZoneTexte 1">
            <a:extLst>
              <a:ext uri="{FF2B5EF4-FFF2-40B4-BE49-F238E27FC236}">
                <a16:creationId xmlns:a16="http://schemas.microsoft.com/office/drawing/2014/main" id="{512084AC-C5D8-A44D-CE87-98A81036B379}"/>
              </a:ext>
            </a:extLst>
          </p:cNvPr>
          <p:cNvSpPr txBox="1"/>
          <p:nvPr/>
        </p:nvSpPr>
        <p:spPr>
          <a:xfrm>
            <a:off x="2945050" y="281771"/>
            <a:ext cx="5042423" cy="523220"/>
          </a:xfrm>
          <a:prstGeom prst="rect">
            <a:avLst/>
          </a:prstGeom>
          <a:noFill/>
        </p:spPr>
        <p:txBody>
          <a:bodyPr wrap="square">
            <a:spAutoFit/>
          </a:bodyPr>
          <a:lstStyle/>
          <a:p>
            <a:pPr algn="ctr" rtl="0">
              <a:buNone/>
            </a:pPr>
            <a:r>
              <a:rPr lang="fr-FR" sz="2800" b="1" dirty="0">
                <a:solidFill>
                  <a:srgbClr val="000000"/>
                </a:solidFill>
                <a:effectLst/>
                <a:latin typeface="Times New Roman" panose="02020603050405020304" pitchFamily="18" charset="0"/>
              </a:rPr>
              <a:t>Mise à l’épreuve de sa vocation</a:t>
            </a:r>
            <a:endParaRPr lang="fr-FR" sz="1800" b="1" dirty="0">
              <a:solidFill>
                <a:srgbClr val="000000"/>
              </a:solidFill>
              <a:effectLst/>
              <a:latin typeface="Times New Roman" panose="02020603050405020304" pitchFamily="18" charset="0"/>
            </a:endParaRPr>
          </a:p>
        </p:txBody>
      </p:sp>
      <p:pic>
        <p:nvPicPr>
          <p:cNvPr id="4" name="Image 3">
            <a:extLst>
              <a:ext uri="{FF2B5EF4-FFF2-40B4-BE49-F238E27FC236}">
                <a16:creationId xmlns:a16="http://schemas.microsoft.com/office/drawing/2014/main" id="{0D33936D-9250-71AF-0E86-E5BC7E7E57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106" y="4048485"/>
            <a:ext cx="9753600" cy="3133725"/>
          </a:xfrm>
          <a:prstGeom prst="rect">
            <a:avLst/>
          </a:prstGeom>
        </p:spPr>
      </p:pic>
      <p:sp>
        <p:nvSpPr>
          <p:cNvPr id="6" name="ZoneTexte 5">
            <a:extLst>
              <a:ext uri="{FF2B5EF4-FFF2-40B4-BE49-F238E27FC236}">
                <a16:creationId xmlns:a16="http://schemas.microsoft.com/office/drawing/2014/main" id="{B58A535B-3ECE-B9D5-A345-32D7B155E9B7}"/>
              </a:ext>
            </a:extLst>
          </p:cNvPr>
          <p:cNvSpPr txBox="1"/>
          <p:nvPr/>
        </p:nvSpPr>
        <p:spPr>
          <a:xfrm>
            <a:off x="892513" y="1980462"/>
            <a:ext cx="3368202" cy="369332"/>
          </a:xfrm>
          <a:prstGeom prst="rect">
            <a:avLst/>
          </a:prstGeom>
          <a:noFill/>
        </p:spPr>
        <p:txBody>
          <a:bodyPr wrap="square">
            <a:spAutoFit/>
          </a:bodyPr>
          <a:lstStyle/>
          <a:p>
            <a:pPr algn="just" rtl="0">
              <a:buNone/>
            </a:pPr>
            <a:r>
              <a:rPr lang="fr-FR" sz="1800" b="0" dirty="0">
                <a:solidFill>
                  <a:srgbClr val="000000"/>
                </a:solidFill>
                <a:effectLst/>
                <a:latin typeface="Times New Roman, serif"/>
              </a:rPr>
              <a:t>Thomas en prison (1244-1245)</a:t>
            </a:r>
            <a:endParaRPr lang="fr-FR" sz="2000" b="1" dirty="0">
              <a:solidFill>
                <a:srgbClr val="000000"/>
              </a:solidFill>
              <a:effectLst/>
              <a:latin typeface="Arial" panose="020B0604020202020204" pitchFamily="34" charset="0"/>
            </a:endParaRPr>
          </a:p>
        </p:txBody>
      </p:sp>
      <p:pic>
        <p:nvPicPr>
          <p:cNvPr id="8" name="Image 7">
            <a:extLst>
              <a:ext uri="{FF2B5EF4-FFF2-40B4-BE49-F238E27FC236}">
                <a16:creationId xmlns:a16="http://schemas.microsoft.com/office/drawing/2014/main" id="{75CFBF61-6913-1CE4-B6EB-429AF98874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13699" y="997968"/>
            <a:ext cx="5297946" cy="6332701"/>
          </a:xfrm>
          <a:prstGeom prst="rect">
            <a:avLst/>
          </a:prstGeom>
        </p:spPr>
      </p:pic>
    </p:spTree>
    <p:extLst>
      <p:ext uri="{BB962C8B-B14F-4D97-AF65-F5344CB8AC3E}">
        <p14:creationId xmlns:p14="http://schemas.microsoft.com/office/powerpoint/2010/main" val="350384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59000">
              <a:srgbClr val="FFFF99">
                <a:lumMod val="90000"/>
                <a:lumOff val="10000"/>
              </a:srgbClr>
            </a:gs>
            <a:gs pos="0">
              <a:schemeClr val="accent4">
                <a:lumMod val="60000"/>
                <a:lumOff val="40000"/>
              </a:schemeClr>
            </a:gs>
            <a:gs pos="100000">
              <a:schemeClr val="accent6">
                <a:lumMod val="60000"/>
                <a:lumOff val="40000"/>
              </a:schemeClr>
            </a:gs>
          </a:gsLst>
          <a:path path="circle">
            <a:fillToRect l="100000" t="100000"/>
          </a:path>
        </a:gradFill>
        <a:effectLst/>
      </p:bgPr>
    </p:bg>
    <p:spTree>
      <p:nvGrpSpPr>
        <p:cNvPr id="1" name="">
          <a:extLst>
            <a:ext uri="{FF2B5EF4-FFF2-40B4-BE49-F238E27FC236}">
              <a16:creationId xmlns:a16="http://schemas.microsoft.com/office/drawing/2014/main" id="{CBF13036-AD74-CC4C-4485-95DF73DE2681}"/>
            </a:ext>
          </a:extLst>
        </p:cNvPr>
        <p:cNvGrpSpPr/>
        <p:nvPr/>
      </p:nvGrpSpPr>
      <p:grpSpPr>
        <a:xfrm>
          <a:off x="0" y="0"/>
          <a:ext cx="0" cy="0"/>
          <a:chOff x="0" y="0"/>
          <a:chExt cx="0" cy="0"/>
        </a:xfrm>
      </p:grpSpPr>
      <p:sp>
        <p:nvSpPr>
          <p:cNvPr id="10" name="ZoneTexte 9">
            <a:extLst>
              <a:ext uri="{FF2B5EF4-FFF2-40B4-BE49-F238E27FC236}">
                <a16:creationId xmlns:a16="http://schemas.microsoft.com/office/drawing/2014/main" id="{A0A69682-1D92-6F02-2669-45C53B538F4E}"/>
              </a:ext>
            </a:extLst>
          </p:cNvPr>
          <p:cNvSpPr txBox="1"/>
          <p:nvPr/>
        </p:nvSpPr>
        <p:spPr>
          <a:xfrm>
            <a:off x="1769775" y="276386"/>
            <a:ext cx="7152262" cy="954107"/>
          </a:xfrm>
          <a:prstGeom prst="rect">
            <a:avLst/>
          </a:prstGeom>
          <a:noFill/>
        </p:spPr>
        <p:txBody>
          <a:bodyPr wrap="square">
            <a:spAutoFit/>
          </a:bodyPr>
          <a:lstStyle/>
          <a:p>
            <a:pPr algn="ctr" rtl="0">
              <a:buNone/>
            </a:pPr>
            <a:r>
              <a:rPr lang="fr-FR" sz="2800" b="1" dirty="0">
                <a:solidFill>
                  <a:srgbClr val="000000"/>
                </a:solidFill>
                <a:effectLst/>
                <a:latin typeface="Times New Roman" panose="02020603050405020304" pitchFamily="18" charset="0"/>
              </a:rPr>
              <a:t>Les années de formation </a:t>
            </a:r>
          </a:p>
          <a:p>
            <a:pPr algn="ctr" rtl="0">
              <a:buNone/>
            </a:pPr>
            <a:r>
              <a:rPr lang="fr-FR" sz="2800" dirty="0">
                <a:solidFill>
                  <a:srgbClr val="000000"/>
                </a:solidFill>
                <a:effectLst/>
                <a:latin typeface="Times New Roman" panose="02020603050405020304" pitchFamily="18" charset="0"/>
              </a:rPr>
              <a:t>(1245 – 1252)</a:t>
            </a:r>
            <a:endParaRPr lang="fr-FR" sz="3200" dirty="0">
              <a:solidFill>
                <a:srgbClr val="000000"/>
              </a:solidFill>
              <a:effectLst/>
              <a:latin typeface="Times New Roman" panose="02020603050405020304" pitchFamily="18" charset="0"/>
            </a:endParaRPr>
          </a:p>
        </p:txBody>
      </p:sp>
      <p:sp>
        <p:nvSpPr>
          <p:cNvPr id="3" name="ZoneTexte 2">
            <a:extLst>
              <a:ext uri="{FF2B5EF4-FFF2-40B4-BE49-F238E27FC236}">
                <a16:creationId xmlns:a16="http://schemas.microsoft.com/office/drawing/2014/main" id="{E9F31DBA-8916-D2AA-8E4C-C1CE219363B5}"/>
              </a:ext>
            </a:extLst>
          </p:cNvPr>
          <p:cNvSpPr txBox="1"/>
          <p:nvPr/>
        </p:nvSpPr>
        <p:spPr>
          <a:xfrm>
            <a:off x="697961" y="2573124"/>
            <a:ext cx="3270924" cy="369332"/>
          </a:xfrm>
          <a:prstGeom prst="rect">
            <a:avLst/>
          </a:prstGeom>
          <a:noFill/>
        </p:spPr>
        <p:txBody>
          <a:bodyPr wrap="square">
            <a:spAutoFit/>
          </a:bodyPr>
          <a:lstStyle/>
          <a:p>
            <a:pPr algn="just" rtl="0">
              <a:buNone/>
            </a:pPr>
            <a:r>
              <a:rPr lang="fr-FR" sz="1800" b="0" dirty="0">
                <a:solidFill>
                  <a:srgbClr val="000000"/>
                </a:solidFill>
                <a:effectLst/>
                <a:latin typeface="Times New Roman" panose="02020603050405020304" pitchFamily="18" charset="0"/>
              </a:rPr>
              <a:t>Université de Paris (1245-1248)</a:t>
            </a:r>
            <a:endParaRPr lang="fr-FR" sz="2000" b="0" dirty="0">
              <a:solidFill>
                <a:srgbClr val="000000"/>
              </a:solidFill>
              <a:effectLst/>
              <a:latin typeface="Times New Roman" panose="02020603050405020304" pitchFamily="18" charset="0"/>
            </a:endParaRPr>
          </a:p>
        </p:txBody>
      </p:sp>
      <p:pic>
        <p:nvPicPr>
          <p:cNvPr id="5" name="Image 4">
            <a:extLst>
              <a:ext uri="{FF2B5EF4-FFF2-40B4-BE49-F238E27FC236}">
                <a16:creationId xmlns:a16="http://schemas.microsoft.com/office/drawing/2014/main" id="{BA4107C0-254B-9AF4-EB3A-2992CFC0E0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2232" y="1699128"/>
            <a:ext cx="3687807" cy="4761610"/>
          </a:xfrm>
          <a:prstGeom prst="rect">
            <a:avLst/>
          </a:prstGeom>
        </p:spPr>
      </p:pic>
      <p:sp>
        <p:nvSpPr>
          <p:cNvPr id="6" name="ZoneTexte 5">
            <a:extLst>
              <a:ext uri="{FF2B5EF4-FFF2-40B4-BE49-F238E27FC236}">
                <a16:creationId xmlns:a16="http://schemas.microsoft.com/office/drawing/2014/main" id="{5B9C93CB-A9A5-FDF8-8E94-0E3087AE7B92}"/>
              </a:ext>
            </a:extLst>
          </p:cNvPr>
          <p:cNvSpPr txBox="1"/>
          <p:nvPr/>
        </p:nvSpPr>
        <p:spPr>
          <a:xfrm>
            <a:off x="7533723" y="6544625"/>
            <a:ext cx="1697826" cy="369332"/>
          </a:xfrm>
          <a:prstGeom prst="rect">
            <a:avLst/>
          </a:prstGeom>
          <a:noFill/>
        </p:spPr>
        <p:txBody>
          <a:bodyPr wrap="square">
            <a:spAutoFit/>
          </a:bodyPr>
          <a:lstStyle/>
          <a:p>
            <a:pPr algn="just" rtl="0">
              <a:buNone/>
            </a:pPr>
            <a:r>
              <a:rPr lang="fr-FR" sz="1800" b="0" dirty="0">
                <a:solidFill>
                  <a:srgbClr val="000000"/>
                </a:solidFill>
                <a:effectLst/>
                <a:latin typeface="Times New Roman" panose="02020603050405020304" pitchFamily="18" charset="0"/>
              </a:rPr>
              <a:t>Albert le Grand</a:t>
            </a:r>
            <a:endParaRPr lang="fr-FR" sz="2000" b="0" i="1" dirty="0">
              <a:solidFill>
                <a:srgbClr val="000000"/>
              </a:solidFill>
              <a:effectLst/>
              <a:latin typeface="Times New Roman" panose="02020603050405020304" pitchFamily="18" charset="0"/>
            </a:endParaRPr>
          </a:p>
        </p:txBody>
      </p:sp>
      <p:sp>
        <p:nvSpPr>
          <p:cNvPr id="8" name="ZoneTexte 7">
            <a:extLst>
              <a:ext uri="{FF2B5EF4-FFF2-40B4-BE49-F238E27FC236}">
                <a16:creationId xmlns:a16="http://schemas.microsoft.com/office/drawing/2014/main" id="{E42E8E6C-1D90-BEB9-DC51-44B3F13DE6E1}"/>
              </a:ext>
            </a:extLst>
          </p:cNvPr>
          <p:cNvSpPr txBox="1"/>
          <p:nvPr/>
        </p:nvSpPr>
        <p:spPr>
          <a:xfrm>
            <a:off x="7436796" y="6913957"/>
            <a:ext cx="2018489" cy="369332"/>
          </a:xfrm>
          <a:prstGeom prst="rect">
            <a:avLst/>
          </a:prstGeom>
          <a:noFill/>
        </p:spPr>
        <p:txBody>
          <a:bodyPr wrap="square">
            <a:spAutoFit/>
          </a:bodyPr>
          <a:lstStyle/>
          <a:p>
            <a:r>
              <a:rPr lang="fr-FR" sz="1800" b="0" i="1" dirty="0">
                <a:solidFill>
                  <a:srgbClr val="000000"/>
                </a:solidFill>
                <a:effectLst/>
                <a:latin typeface="Times New Roman" panose="02020603050405020304" pitchFamily="18" charset="0"/>
              </a:rPr>
              <a:t>docteur universel</a:t>
            </a:r>
            <a:endParaRPr lang="fr-FR" dirty="0"/>
          </a:p>
        </p:txBody>
      </p:sp>
      <p:sp>
        <p:nvSpPr>
          <p:cNvPr id="11" name="ZoneTexte 10">
            <a:extLst>
              <a:ext uri="{FF2B5EF4-FFF2-40B4-BE49-F238E27FC236}">
                <a16:creationId xmlns:a16="http://schemas.microsoft.com/office/drawing/2014/main" id="{8547EC70-6386-29AB-61A4-4DB6C2B50EB2}"/>
              </a:ext>
            </a:extLst>
          </p:cNvPr>
          <p:cNvSpPr txBox="1"/>
          <p:nvPr/>
        </p:nvSpPr>
        <p:spPr>
          <a:xfrm>
            <a:off x="892513" y="3521811"/>
            <a:ext cx="4837078" cy="923330"/>
          </a:xfrm>
          <a:prstGeom prst="rect">
            <a:avLst/>
          </a:prstGeom>
          <a:noFill/>
        </p:spPr>
        <p:txBody>
          <a:bodyPr wrap="square">
            <a:spAutoFit/>
          </a:bodyPr>
          <a:lstStyle/>
          <a:p>
            <a:pPr algn="just" rtl="0">
              <a:buNone/>
            </a:pPr>
            <a:r>
              <a:rPr lang="fr-FR" sz="1800" b="0" i="1" dirty="0">
                <a:solidFill>
                  <a:srgbClr val="000000"/>
                </a:solidFill>
                <a:effectLst/>
                <a:latin typeface="Times New Roman" panose="02020603050405020304" pitchFamily="18" charset="0"/>
              </a:rPr>
              <a:t>« Nous l’appelons un bœuf muet, mais son enseignement deviendra un tel mugissement qu’il retentira dans le monde entier. »</a:t>
            </a:r>
            <a:endParaRPr lang="fr-FR" sz="2000" b="0" i="1" dirty="0">
              <a:solidFill>
                <a:srgbClr val="000000"/>
              </a:solidFill>
              <a:effectLst/>
              <a:latin typeface="Times New Roman" panose="02020603050405020304" pitchFamily="18" charset="0"/>
            </a:endParaRPr>
          </a:p>
        </p:txBody>
      </p:sp>
      <p:sp>
        <p:nvSpPr>
          <p:cNvPr id="13" name="ZoneTexte 12">
            <a:extLst>
              <a:ext uri="{FF2B5EF4-FFF2-40B4-BE49-F238E27FC236}">
                <a16:creationId xmlns:a16="http://schemas.microsoft.com/office/drawing/2014/main" id="{C83F7121-49F4-0BC2-F9EA-3EE6DC6AAAED}"/>
              </a:ext>
            </a:extLst>
          </p:cNvPr>
          <p:cNvSpPr txBox="1"/>
          <p:nvPr/>
        </p:nvSpPr>
        <p:spPr>
          <a:xfrm>
            <a:off x="638378" y="5024496"/>
            <a:ext cx="2727392" cy="369332"/>
          </a:xfrm>
          <a:prstGeom prst="rect">
            <a:avLst/>
          </a:prstGeom>
          <a:noFill/>
        </p:spPr>
        <p:txBody>
          <a:bodyPr wrap="square">
            <a:spAutoFit/>
          </a:bodyPr>
          <a:lstStyle/>
          <a:p>
            <a:pPr algn="just" rtl="0">
              <a:buNone/>
            </a:pPr>
            <a:r>
              <a:rPr lang="fr-FR" sz="1800" b="0" dirty="0">
                <a:solidFill>
                  <a:srgbClr val="000000"/>
                </a:solidFill>
                <a:effectLst/>
                <a:latin typeface="Times New Roman" panose="02020603050405020304" pitchFamily="18" charset="0"/>
              </a:rPr>
              <a:t>Cologne (1248-1252)</a:t>
            </a:r>
            <a:endParaRPr lang="fr-FR" sz="2000" b="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4033384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1"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59000">
              <a:srgbClr val="FFFF99">
                <a:lumMod val="90000"/>
                <a:lumOff val="10000"/>
              </a:srgbClr>
            </a:gs>
            <a:gs pos="0">
              <a:schemeClr val="accent4">
                <a:lumMod val="60000"/>
                <a:lumOff val="40000"/>
              </a:schemeClr>
            </a:gs>
            <a:gs pos="100000">
              <a:schemeClr val="accent6">
                <a:lumMod val="60000"/>
                <a:lumOff val="40000"/>
              </a:schemeClr>
            </a:gs>
          </a:gsLst>
          <a:path path="circle">
            <a:fillToRect l="100000" t="100000"/>
          </a:path>
        </a:gradFill>
        <a:effectLst/>
      </p:bgPr>
    </p:bg>
    <p:spTree>
      <p:nvGrpSpPr>
        <p:cNvPr id="1" name="">
          <a:extLst>
            <a:ext uri="{FF2B5EF4-FFF2-40B4-BE49-F238E27FC236}">
              <a16:creationId xmlns:a16="http://schemas.microsoft.com/office/drawing/2014/main" id="{227DD866-16FB-8686-A4EA-E74D89E8EAE9}"/>
            </a:ext>
          </a:extLst>
        </p:cNvPr>
        <p:cNvGrpSpPr/>
        <p:nvPr/>
      </p:nvGrpSpPr>
      <p:grpSpPr>
        <a:xfrm>
          <a:off x="0" y="0"/>
          <a:ext cx="0" cy="0"/>
          <a:chOff x="0" y="0"/>
          <a:chExt cx="0" cy="0"/>
        </a:xfrm>
      </p:grpSpPr>
      <p:sp>
        <p:nvSpPr>
          <p:cNvPr id="10" name="ZoneTexte 9">
            <a:extLst>
              <a:ext uri="{FF2B5EF4-FFF2-40B4-BE49-F238E27FC236}">
                <a16:creationId xmlns:a16="http://schemas.microsoft.com/office/drawing/2014/main" id="{8100152B-83DE-12DD-5734-88250A2CB50D}"/>
              </a:ext>
            </a:extLst>
          </p:cNvPr>
          <p:cNvSpPr txBox="1"/>
          <p:nvPr/>
        </p:nvSpPr>
        <p:spPr>
          <a:xfrm>
            <a:off x="1769775" y="276386"/>
            <a:ext cx="7152262" cy="954107"/>
          </a:xfrm>
          <a:prstGeom prst="rect">
            <a:avLst/>
          </a:prstGeom>
          <a:noFill/>
        </p:spPr>
        <p:txBody>
          <a:bodyPr wrap="square">
            <a:spAutoFit/>
          </a:bodyPr>
          <a:lstStyle/>
          <a:p>
            <a:pPr algn="ctr" rtl="0">
              <a:buNone/>
            </a:pPr>
            <a:r>
              <a:rPr lang="fr-FR" sz="2800" b="1" dirty="0">
                <a:solidFill>
                  <a:srgbClr val="000000"/>
                </a:solidFill>
                <a:effectLst/>
                <a:latin typeface="Times New Roman" panose="02020603050405020304" pitchFamily="18" charset="0"/>
              </a:rPr>
              <a:t>Les années de maturité </a:t>
            </a:r>
          </a:p>
          <a:p>
            <a:pPr algn="ctr" rtl="0">
              <a:buNone/>
            </a:pPr>
            <a:r>
              <a:rPr lang="fr-FR" sz="2800" dirty="0">
                <a:solidFill>
                  <a:srgbClr val="000000"/>
                </a:solidFill>
                <a:effectLst/>
                <a:latin typeface="Times New Roman" panose="02020603050405020304" pitchFamily="18" charset="0"/>
              </a:rPr>
              <a:t>(1252 – 1272)</a:t>
            </a:r>
            <a:endParaRPr lang="fr-FR" sz="3200" dirty="0">
              <a:solidFill>
                <a:srgbClr val="000000"/>
              </a:solidFill>
              <a:effectLst/>
              <a:latin typeface="Times New Roman" panose="02020603050405020304" pitchFamily="18" charset="0"/>
            </a:endParaRPr>
          </a:p>
        </p:txBody>
      </p:sp>
      <p:sp>
        <p:nvSpPr>
          <p:cNvPr id="3" name="ZoneTexte 2">
            <a:extLst>
              <a:ext uri="{FF2B5EF4-FFF2-40B4-BE49-F238E27FC236}">
                <a16:creationId xmlns:a16="http://schemas.microsoft.com/office/drawing/2014/main" id="{CB5C0252-0AEC-70FC-556F-519F6EFD2D19}"/>
              </a:ext>
            </a:extLst>
          </p:cNvPr>
          <p:cNvSpPr txBox="1"/>
          <p:nvPr/>
        </p:nvSpPr>
        <p:spPr>
          <a:xfrm>
            <a:off x="552046" y="1230493"/>
            <a:ext cx="3270924" cy="369332"/>
          </a:xfrm>
          <a:prstGeom prst="rect">
            <a:avLst/>
          </a:prstGeom>
          <a:noFill/>
        </p:spPr>
        <p:txBody>
          <a:bodyPr wrap="square">
            <a:spAutoFit/>
          </a:bodyPr>
          <a:lstStyle/>
          <a:p>
            <a:pPr algn="just" rtl="0">
              <a:buNone/>
            </a:pPr>
            <a:r>
              <a:rPr lang="fr-FR" sz="1800" b="0" dirty="0">
                <a:solidFill>
                  <a:srgbClr val="000000"/>
                </a:solidFill>
                <a:effectLst/>
                <a:latin typeface="Times New Roman" panose="02020603050405020304" pitchFamily="18" charset="0"/>
              </a:rPr>
              <a:t>Paris (1252-1259)</a:t>
            </a:r>
            <a:endParaRPr lang="fr-FR" sz="2000" b="0" dirty="0">
              <a:solidFill>
                <a:srgbClr val="000000"/>
              </a:solidFill>
              <a:effectLst/>
              <a:latin typeface="Times New Roman" panose="02020603050405020304" pitchFamily="18" charset="0"/>
            </a:endParaRPr>
          </a:p>
        </p:txBody>
      </p:sp>
      <p:sp>
        <p:nvSpPr>
          <p:cNvPr id="13" name="ZoneTexte 12">
            <a:extLst>
              <a:ext uri="{FF2B5EF4-FFF2-40B4-BE49-F238E27FC236}">
                <a16:creationId xmlns:a16="http://schemas.microsoft.com/office/drawing/2014/main" id="{30715D58-7FA0-C5A6-5C93-7BD7DB6D1B68}"/>
              </a:ext>
            </a:extLst>
          </p:cNvPr>
          <p:cNvSpPr txBox="1"/>
          <p:nvPr/>
        </p:nvSpPr>
        <p:spPr>
          <a:xfrm>
            <a:off x="1520583" y="2716567"/>
            <a:ext cx="2727392" cy="369332"/>
          </a:xfrm>
          <a:prstGeom prst="rect">
            <a:avLst/>
          </a:prstGeom>
          <a:noFill/>
        </p:spPr>
        <p:txBody>
          <a:bodyPr wrap="square">
            <a:spAutoFit/>
          </a:bodyPr>
          <a:lstStyle/>
          <a:p>
            <a:pPr algn="just" rtl="0">
              <a:buNone/>
            </a:pPr>
            <a:r>
              <a:rPr lang="fr-FR" sz="1800" b="0" dirty="0">
                <a:solidFill>
                  <a:srgbClr val="000000"/>
                </a:solidFill>
                <a:effectLst/>
                <a:latin typeface="Times New Roman" panose="02020603050405020304" pitchFamily="18" charset="0"/>
              </a:rPr>
              <a:t>Paris (1268-1272)</a:t>
            </a:r>
            <a:endParaRPr lang="fr-FR" sz="2000" b="0" dirty="0">
              <a:solidFill>
                <a:srgbClr val="000000"/>
              </a:solidFill>
              <a:effectLst/>
              <a:latin typeface="Times New Roman" panose="02020603050405020304" pitchFamily="18" charset="0"/>
            </a:endParaRPr>
          </a:p>
        </p:txBody>
      </p:sp>
      <p:sp>
        <p:nvSpPr>
          <p:cNvPr id="4" name="ZoneTexte 3">
            <a:extLst>
              <a:ext uri="{FF2B5EF4-FFF2-40B4-BE49-F238E27FC236}">
                <a16:creationId xmlns:a16="http://schemas.microsoft.com/office/drawing/2014/main" id="{129336BC-36C2-EC4A-8A21-2D4ECCCA56D5}"/>
              </a:ext>
            </a:extLst>
          </p:cNvPr>
          <p:cNvSpPr txBox="1"/>
          <p:nvPr/>
        </p:nvSpPr>
        <p:spPr>
          <a:xfrm>
            <a:off x="1018974" y="1793237"/>
            <a:ext cx="5345348" cy="646331"/>
          </a:xfrm>
          <a:prstGeom prst="rect">
            <a:avLst/>
          </a:prstGeom>
          <a:noFill/>
        </p:spPr>
        <p:txBody>
          <a:bodyPr wrap="square">
            <a:spAutoFit/>
          </a:bodyPr>
          <a:lstStyle/>
          <a:p>
            <a:pPr algn="just" rtl="0">
              <a:buNone/>
            </a:pPr>
            <a:r>
              <a:rPr lang="fr-FR" sz="1800" b="0" dirty="0">
                <a:solidFill>
                  <a:srgbClr val="000000"/>
                </a:solidFill>
                <a:effectLst/>
                <a:latin typeface="Times New Roman" panose="02020603050405020304" pitchFamily="18" charset="0"/>
              </a:rPr>
              <a:t>Italie (1259-1268)</a:t>
            </a:r>
          </a:p>
          <a:p>
            <a:pPr algn="just" rtl="0">
              <a:buNone/>
            </a:pPr>
            <a:r>
              <a:rPr lang="fr-FR" sz="1800" b="0" i="1" dirty="0">
                <a:solidFill>
                  <a:srgbClr val="000000"/>
                </a:solidFill>
                <a:effectLst/>
                <a:latin typeface="Times New Roman" panose="02020603050405020304" pitchFamily="18" charset="0"/>
              </a:rPr>
              <a:t>Orvieto, Rome, Viterbe</a:t>
            </a:r>
            <a:endParaRPr lang="fr-FR" sz="2000" b="0" i="1" dirty="0">
              <a:solidFill>
                <a:srgbClr val="000000"/>
              </a:solidFill>
              <a:effectLst/>
              <a:latin typeface="Times New Roman" panose="02020603050405020304" pitchFamily="18" charset="0"/>
            </a:endParaRPr>
          </a:p>
        </p:txBody>
      </p:sp>
      <p:pic>
        <p:nvPicPr>
          <p:cNvPr id="9" name="Image 8">
            <a:extLst>
              <a:ext uri="{FF2B5EF4-FFF2-40B4-BE49-F238E27FC236}">
                <a16:creationId xmlns:a16="http://schemas.microsoft.com/office/drawing/2014/main" id="{6D71AE52-2308-7178-9A34-4D3E9879E4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6512" y="1491877"/>
            <a:ext cx="4997532" cy="5791412"/>
          </a:xfrm>
          <a:prstGeom prst="rect">
            <a:avLst/>
          </a:prstGeom>
        </p:spPr>
      </p:pic>
      <p:pic>
        <p:nvPicPr>
          <p:cNvPr id="14" name="Image 13">
            <a:extLst>
              <a:ext uri="{FF2B5EF4-FFF2-40B4-BE49-F238E27FC236}">
                <a16:creationId xmlns:a16="http://schemas.microsoft.com/office/drawing/2014/main" id="{20779522-FC37-686E-3474-97D9F58AB2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2046" y="3270025"/>
            <a:ext cx="3143200" cy="4013264"/>
          </a:xfrm>
          <a:prstGeom prst="rect">
            <a:avLst/>
          </a:prstGeom>
        </p:spPr>
      </p:pic>
    </p:spTree>
    <p:extLst>
      <p:ext uri="{BB962C8B-B14F-4D97-AF65-F5344CB8AC3E}">
        <p14:creationId xmlns:p14="http://schemas.microsoft.com/office/powerpoint/2010/main" val="2188669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4" grpId="0"/>
    </p:bldLst>
  </p:timing>
</p:sld>
</file>

<file path=ppt/theme/theme1.xml><?xml version="1.0" encoding="utf-8"?>
<a:theme xmlns:a="http://schemas.openxmlformats.org/drawingml/2006/main" name="Standar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6104</TotalTime>
  <Words>2595</Words>
  <Application>Microsoft Office PowerPoint</Application>
  <PresentationFormat>Personnalisé</PresentationFormat>
  <Paragraphs>204</Paragraphs>
  <Slides>22</Slides>
  <Notes>22</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22</vt:i4>
      </vt:variant>
    </vt:vector>
  </HeadingPairs>
  <TitlesOfParts>
    <vt:vector size="30" baseType="lpstr">
      <vt:lpstr>Algerian</vt:lpstr>
      <vt:lpstr>Arial</vt:lpstr>
      <vt:lpstr>Calibri</vt:lpstr>
      <vt:lpstr>Liberation Sans</vt:lpstr>
      <vt:lpstr>Liberation Serif</vt:lpstr>
      <vt:lpstr>Times New Roman</vt:lpstr>
      <vt:lpstr>Times New Roman, serif</vt:lpstr>
      <vt:lpstr>Standard</vt:lpstr>
      <vt:lpstr>Soirées autour de la Foi Vendredi 13 mars 2026</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Père Jean-Sébastien LAVENS</dc:creator>
  <cp:lastModifiedBy>Père Jean-Sébastien LAVENS</cp:lastModifiedBy>
  <cp:revision>110</cp:revision>
  <cp:lastPrinted>2025-01-11T07:23:03Z</cp:lastPrinted>
  <dcterms:created xsi:type="dcterms:W3CDTF">2024-10-09T17:02:15Z</dcterms:created>
  <dcterms:modified xsi:type="dcterms:W3CDTF">2026-03-11T17:37:13Z</dcterms:modified>
</cp:coreProperties>
</file>