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0691813" cy="7559675"/>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99FF"/>
    <a:srgbClr val="F2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snapToGrid="0">
      <p:cViewPr varScale="1">
        <p:scale>
          <a:sx n="98" d="100"/>
          <a:sy n="98" d="100"/>
        </p:scale>
        <p:origin x="14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261FFF-091F-391E-FA69-EA0BC0C07B2A}"/>
              </a:ext>
            </a:extLst>
          </p:cNvPr>
          <p:cNvSpPr txBox="1">
            <a:spLocks noGrp="1"/>
          </p:cNvSpPr>
          <p:nvPr>
            <p:ph type="hdr" sz="quarter"/>
          </p:nvPr>
        </p:nvSpPr>
        <p:spPr>
          <a:xfrm>
            <a:off x="0" y="0"/>
            <a:ext cx="3082958" cy="511395"/>
          </a:xfrm>
          <a:prstGeom prst="rect">
            <a:avLst/>
          </a:prstGeom>
          <a:noFill/>
          <a:ln>
            <a:noFill/>
          </a:ln>
        </p:spPr>
        <p:txBody>
          <a:bodyPr vert="horz" wrap="square" lIns="85491" tIns="42746" rIns="85491" bIns="42746" anchorCtr="0" compatLnSpc="0">
            <a:noAutofit/>
          </a:bodyPr>
          <a:lstStyle/>
          <a:p>
            <a:pPr hangingPunct="0">
              <a:defRPr sz="1400"/>
            </a:pPr>
            <a:endParaRPr lang="fr-FR" sz="1300">
              <a:latin typeface="Liberation Sans" pitchFamily="18"/>
              <a:ea typeface="Microsoft YaHei" pitchFamily="2"/>
              <a:cs typeface="Lucida Sans" pitchFamily="2"/>
            </a:endParaRPr>
          </a:p>
        </p:txBody>
      </p:sp>
      <p:sp>
        <p:nvSpPr>
          <p:cNvPr id="3" name="Espace réservé de la date 2">
            <a:extLst>
              <a:ext uri="{FF2B5EF4-FFF2-40B4-BE49-F238E27FC236}">
                <a16:creationId xmlns:a16="http://schemas.microsoft.com/office/drawing/2014/main" id="{855E73AE-2180-60E3-0025-4191FB23D4E1}"/>
              </a:ext>
            </a:extLst>
          </p:cNvPr>
          <p:cNvSpPr txBox="1">
            <a:spLocks noGrp="1"/>
          </p:cNvSpPr>
          <p:nvPr>
            <p:ph type="dt" sz="quarter" idx="1"/>
          </p:nvPr>
        </p:nvSpPr>
        <p:spPr>
          <a:xfrm>
            <a:off x="4021072" y="0"/>
            <a:ext cx="3082958" cy="511395"/>
          </a:xfrm>
          <a:prstGeom prst="rect">
            <a:avLst/>
          </a:prstGeom>
          <a:noFill/>
          <a:ln>
            <a:noFill/>
          </a:ln>
        </p:spPr>
        <p:txBody>
          <a:bodyPr vert="horz" wrap="square" lIns="85491" tIns="42746" rIns="85491" bIns="42746" anchorCtr="0" compatLnSpc="0">
            <a:noAutofit/>
          </a:bodyPr>
          <a:lstStyle/>
          <a:p>
            <a:pPr algn="r" hangingPunct="0">
              <a:defRPr sz="1400"/>
            </a:pPr>
            <a:endParaRPr lang="fr-FR" sz="1300">
              <a:latin typeface="Liberation Sans" pitchFamily="18"/>
              <a:ea typeface="Microsoft YaHei" pitchFamily="2"/>
              <a:cs typeface="Lucida Sans" pitchFamily="2"/>
            </a:endParaRPr>
          </a:p>
        </p:txBody>
      </p:sp>
      <p:sp>
        <p:nvSpPr>
          <p:cNvPr id="4" name="Espace réservé du pied de page 3">
            <a:extLst>
              <a:ext uri="{FF2B5EF4-FFF2-40B4-BE49-F238E27FC236}">
                <a16:creationId xmlns:a16="http://schemas.microsoft.com/office/drawing/2014/main" id="{E838973B-17A0-F1F3-56CD-E196DDE71DF5}"/>
              </a:ext>
            </a:extLst>
          </p:cNvPr>
          <p:cNvSpPr txBox="1">
            <a:spLocks noGrp="1"/>
          </p:cNvSpPr>
          <p:nvPr>
            <p:ph type="ftr" sz="quarter" idx="2"/>
          </p:nvPr>
        </p:nvSpPr>
        <p:spPr>
          <a:xfrm>
            <a:off x="0" y="9723052"/>
            <a:ext cx="3082958" cy="511395"/>
          </a:xfrm>
          <a:prstGeom prst="rect">
            <a:avLst/>
          </a:prstGeom>
          <a:noFill/>
          <a:ln>
            <a:noFill/>
          </a:ln>
        </p:spPr>
        <p:txBody>
          <a:bodyPr vert="horz" wrap="square" lIns="85491" tIns="42746" rIns="85491" bIns="42746" anchor="b" anchorCtr="0" compatLnSpc="0">
            <a:noAutofit/>
          </a:bodyPr>
          <a:lstStyle/>
          <a:p>
            <a:pPr hangingPunct="0">
              <a:defRPr sz="1400"/>
            </a:pPr>
            <a:endParaRPr lang="fr-FR" sz="1300">
              <a:latin typeface="Liberation Sans" pitchFamily="18"/>
              <a:ea typeface="Microsoft YaHei" pitchFamily="2"/>
              <a:cs typeface="Lucida Sans" pitchFamily="2"/>
            </a:endParaRPr>
          </a:p>
        </p:txBody>
      </p:sp>
      <p:sp>
        <p:nvSpPr>
          <p:cNvPr id="5" name="Espace réservé du numéro de diapositive 4">
            <a:extLst>
              <a:ext uri="{FF2B5EF4-FFF2-40B4-BE49-F238E27FC236}">
                <a16:creationId xmlns:a16="http://schemas.microsoft.com/office/drawing/2014/main" id="{0886855E-B302-B0F7-0A44-52D912E32DF4}"/>
              </a:ext>
            </a:extLst>
          </p:cNvPr>
          <p:cNvSpPr txBox="1">
            <a:spLocks noGrp="1"/>
          </p:cNvSpPr>
          <p:nvPr>
            <p:ph type="sldNum" sz="quarter" idx="3"/>
          </p:nvPr>
        </p:nvSpPr>
        <p:spPr>
          <a:xfrm>
            <a:off x="4021072" y="9723052"/>
            <a:ext cx="3082958" cy="511395"/>
          </a:xfrm>
          <a:prstGeom prst="rect">
            <a:avLst/>
          </a:prstGeom>
          <a:noFill/>
          <a:ln>
            <a:noFill/>
          </a:ln>
        </p:spPr>
        <p:txBody>
          <a:bodyPr vert="horz" wrap="square" lIns="85491" tIns="42746" rIns="85491" bIns="42746" anchor="b" anchorCtr="0" compatLnSpc="0">
            <a:noAutofit/>
          </a:bodyPr>
          <a:lstStyle/>
          <a:p>
            <a:pPr algn="r" hangingPunct="0">
              <a:defRPr sz="1400"/>
            </a:pPr>
            <a:fld id="{7581525C-D5E5-4CFE-8B97-3866ED83B181}" type="slidenum">
              <a:pPr algn="r" hangingPunct="0">
                <a:defRPr sz="1400"/>
              </a:pPr>
              <a:t>‹N°›</a:t>
            </a:fld>
            <a:endParaRPr lang="fr-FR" sz="1300">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1364465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FE8553-39FE-0C5F-CDB5-A87B1B566918}"/>
              </a:ext>
            </a:extLst>
          </p:cNvPr>
          <p:cNvSpPr>
            <a:spLocks noGrp="1" noRot="1" noChangeAspect="1"/>
          </p:cNvSpPr>
          <p:nvPr>
            <p:ph type="sldImg" idx="2"/>
          </p:nvPr>
        </p:nvSpPr>
        <p:spPr>
          <a:xfrm>
            <a:off x="838200" y="777875"/>
            <a:ext cx="5427663" cy="3836988"/>
          </a:xfrm>
          <a:prstGeom prst="rect">
            <a:avLst/>
          </a:prstGeom>
          <a:noFill/>
          <a:ln>
            <a:noFill/>
            <a:prstDash val="solid"/>
          </a:ln>
        </p:spPr>
      </p:sp>
      <p:sp>
        <p:nvSpPr>
          <p:cNvPr id="3" name="Espace réservé des notes 2">
            <a:extLst>
              <a:ext uri="{FF2B5EF4-FFF2-40B4-BE49-F238E27FC236}">
                <a16:creationId xmlns:a16="http://schemas.microsoft.com/office/drawing/2014/main" id="{4DBB05F5-96CD-4562-E100-0263BE9A2D69}"/>
              </a:ext>
            </a:extLst>
          </p:cNvPr>
          <p:cNvSpPr txBox="1">
            <a:spLocks noGrp="1"/>
          </p:cNvSpPr>
          <p:nvPr>
            <p:ph type="body" sz="quarter" idx="3"/>
          </p:nvPr>
        </p:nvSpPr>
        <p:spPr>
          <a:xfrm>
            <a:off x="710437" y="4861354"/>
            <a:ext cx="5683156" cy="4605312"/>
          </a:xfrm>
          <a:prstGeom prst="rect">
            <a:avLst/>
          </a:prstGeom>
          <a:noFill/>
          <a:ln>
            <a:noFill/>
          </a:ln>
        </p:spPr>
        <p:txBody>
          <a:bodyPr lIns="0" tIns="0" rIns="0" bIns="0"/>
          <a:lstStyle/>
          <a:p>
            <a:endParaRPr lang="fr-FR"/>
          </a:p>
        </p:txBody>
      </p:sp>
      <p:sp>
        <p:nvSpPr>
          <p:cNvPr id="4" name="Espace réservé de l'en-tête 3">
            <a:extLst>
              <a:ext uri="{FF2B5EF4-FFF2-40B4-BE49-F238E27FC236}">
                <a16:creationId xmlns:a16="http://schemas.microsoft.com/office/drawing/2014/main" id="{CEFBF770-8805-3B94-D8C3-80178C3E79BE}"/>
              </a:ext>
            </a:extLst>
          </p:cNvPr>
          <p:cNvSpPr txBox="1">
            <a:spLocks noGrp="1"/>
          </p:cNvSpPr>
          <p:nvPr>
            <p:ph type="hdr" sz="quarter"/>
          </p:nvPr>
        </p:nvSpPr>
        <p:spPr>
          <a:xfrm>
            <a:off x="0" y="0"/>
            <a:ext cx="3082958" cy="511395"/>
          </a:xfrm>
          <a:prstGeom prst="rect">
            <a:avLst/>
          </a:prstGeom>
          <a:noFill/>
          <a:ln>
            <a:noFill/>
          </a:ln>
        </p:spPr>
        <p:txBody>
          <a:bodyPr vert="horz" lIns="0" tIns="0" rIns="0" bIns="0" anchorCtr="0">
            <a:noAutofit/>
          </a:bodyPr>
          <a:lstStyle>
            <a:lvl1pPr lvl="0" rtl="0" hangingPunct="0">
              <a:buNone/>
              <a:tabLst/>
              <a:defRPr lang="fr-FR" sz="1300" kern="1200">
                <a:latin typeface="Liberation Serif" pitchFamily="18"/>
                <a:ea typeface="Segoe UI"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id="{996345FA-721E-5F63-731F-168CDEA7049D}"/>
              </a:ext>
            </a:extLst>
          </p:cNvPr>
          <p:cNvSpPr txBox="1">
            <a:spLocks noGrp="1"/>
          </p:cNvSpPr>
          <p:nvPr>
            <p:ph type="dt" idx="1"/>
          </p:nvPr>
        </p:nvSpPr>
        <p:spPr>
          <a:xfrm>
            <a:off x="4021072" y="0"/>
            <a:ext cx="3082958" cy="511395"/>
          </a:xfrm>
          <a:prstGeom prst="rect">
            <a:avLst/>
          </a:prstGeom>
          <a:noFill/>
          <a:ln>
            <a:noFill/>
          </a:ln>
        </p:spPr>
        <p:txBody>
          <a:bodyPr vert="horz" lIns="0" tIns="0" rIns="0" bIns="0" anchorCtr="0">
            <a:noAutofit/>
          </a:bodyPr>
          <a:lstStyle>
            <a:lvl1pPr lvl="0" algn="r" rtl="0" hangingPunct="0">
              <a:buNone/>
              <a:tabLst/>
              <a:defRPr lang="fr-FR" sz="1300" kern="1200">
                <a:latin typeface="Liberation Serif" pitchFamily="18"/>
                <a:ea typeface="Segoe UI"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id="{A583BA05-00A9-A2FD-906E-153B8CE0D5B5}"/>
              </a:ext>
            </a:extLst>
          </p:cNvPr>
          <p:cNvSpPr txBox="1">
            <a:spLocks noGrp="1"/>
          </p:cNvSpPr>
          <p:nvPr>
            <p:ph type="ftr" sz="quarter" idx="4"/>
          </p:nvPr>
        </p:nvSpPr>
        <p:spPr>
          <a:xfrm>
            <a:off x="0" y="9723052"/>
            <a:ext cx="3082958" cy="511395"/>
          </a:xfrm>
          <a:prstGeom prst="rect">
            <a:avLst/>
          </a:prstGeom>
          <a:noFill/>
          <a:ln>
            <a:noFill/>
          </a:ln>
        </p:spPr>
        <p:txBody>
          <a:bodyPr vert="horz" lIns="0" tIns="0" rIns="0" bIns="0" anchor="b" anchorCtr="0">
            <a:noAutofit/>
          </a:bodyPr>
          <a:lstStyle>
            <a:lvl1pPr lvl="0" rtl="0" hangingPunct="0">
              <a:buNone/>
              <a:tabLst/>
              <a:defRPr lang="fr-FR" sz="1300" kern="1200">
                <a:latin typeface="Liberation Serif" pitchFamily="18"/>
                <a:ea typeface="Segoe UI"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27A57344-6D93-C785-7EBB-2BAED9203D2C}"/>
              </a:ext>
            </a:extLst>
          </p:cNvPr>
          <p:cNvSpPr txBox="1">
            <a:spLocks noGrp="1"/>
          </p:cNvSpPr>
          <p:nvPr>
            <p:ph type="sldNum" sz="quarter" idx="5"/>
          </p:nvPr>
        </p:nvSpPr>
        <p:spPr>
          <a:xfrm>
            <a:off x="4021072" y="9723052"/>
            <a:ext cx="3082958" cy="511395"/>
          </a:xfrm>
          <a:prstGeom prst="rect">
            <a:avLst/>
          </a:prstGeom>
          <a:noFill/>
          <a:ln>
            <a:noFill/>
          </a:ln>
        </p:spPr>
        <p:txBody>
          <a:bodyPr vert="horz" lIns="0" tIns="0" rIns="0" bIns="0" anchor="b" anchorCtr="0">
            <a:noAutofit/>
          </a:bodyPr>
          <a:lstStyle>
            <a:lvl1pPr lvl="0" algn="r" rtl="0" hangingPunct="0">
              <a:buNone/>
              <a:tabLst/>
              <a:defRPr lang="fr-FR" sz="1300" kern="1200">
                <a:latin typeface="Liberation Serif" pitchFamily="18"/>
                <a:ea typeface="Segoe UI" pitchFamily="2"/>
                <a:cs typeface="Tahoma" pitchFamily="2"/>
              </a:defRPr>
            </a:lvl1pPr>
          </a:lstStyle>
          <a:p>
            <a:pPr lvl="0"/>
            <a:fld id="{EC85B29B-F877-4B6A-8746-59EACAAF713A}" type="slidenum">
              <a:t>‹N°›</a:t>
            </a:fld>
            <a:endParaRPr lang="fr-FR"/>
          </a:p>
        </p:txBody>
      </p:sp>
    </p:spTree>
    <p:extLst>
      <p:ext uri="{BB962C8B-B14F-4D97-AF65-F5344CB8AC3E}">
        <p14:creationId xmlns:p14="http://schemas.microsoft.com/office/powerpoint/2010/main" val="1850996553"/>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EEF4-92B6-BEEF-443B-79ECE27471A8}"/>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26D7557-1CFF-0A2B-7E57-6DEB1F976BA4}"/>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a:t>
            </a:fld>
            <a:endParaRPr lang="fr-FR"/>
          </a:p>
        </p:txBody>
      </p:sp>
      <p:sp>
        <p:nvSpPr>
          <p:cNvPr id="2" name="Espace réservé de l'image des diapositives 1">
            <a:extLst>
              <a:ext uri="{FF2B5EF4-FFF2-40B4-BE49-F238E27FC236}">
                <a16:creationId xmlns:a16="http://schemas.microsoft.com/office/drawing/2014/main" id="{724E8602-E1C6-A311-7457-9D3C288DBB20}"/>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27B7BC59-3A0A-DEC9-E305-0AB7384FBA12}"/>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073638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3DCD3-C1A3-EBC3-9B8F-D73079AF5B1A}"/>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C7DD870-9328-19B3-92B2-F30CC5848CC1}"/>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10</a:t>
            </a:fld>
            <a:endParaRPr lang="fr-FR"/>
          </a:p>
        </p:txBody>
      </p:sp>
      <p:sp>
        <p:nvSpPr>
          <p:cNvPr id="2" name="Espace réservé de l'image des diapositives 1">
            <a:extLst>
              <a:ext uri="{FF2B5EF4-FFF2-40B4-BE49-F238E27FC236}">
                <a16:creationId xmlns:a16="http://schemas.microsoft.com/office/drawing/2014/main" id="{6826AC3C-DFDE-85F3-21A0-9F0178E7A7BA}"/>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38E01B93-2FC5-2ED5-6471-8FE323D2B7B8}"/>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19911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0A854-B519-23A6-5561-868AA9133394}"/>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F1004C42-D3A1-9D53-E5AE-8CFF3975EBB5}"/>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11</a:t>
            </a:fld>
            <a:endParaRPr lang="fr-FR"/>
          </a:p>
        </p:txBody>
      </p:sp>
      <p:sp>
        <p:nvSpPr>
          <p:cNvPr id="2" name="Espace réservé de l'image des diapositives 1">
            <a:extLst>
              <a:ext uri="{FF2B5EF4-FFF2-40B4-BE49-F238E27FC236}">
                <a16:creationId xmlns:a16="http://schemas.microsoft.com/office/drawing/2014/main" id="{9E50D202-DF44-FFBD-C299-63D124FB1DE9}"/>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C3B1958B-FB5E-6766-EFAC-DCA1C9F65830}"/>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4043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A82BF-C991-06DA-FBB6-64C128B27DC6}"/>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0196BB2-5F1F-53D8-8BCB-969F4A2316F2}"/>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12</a:t>
            </a:fld>
            <a:endParaRPr lang="fr-FR"/>
          </a:p>
        </p:txBody>
      </p:sp>
      <p:sp>
        <p:nvSpPr>
          <p:cNvPr id="2" name="Espace réservé de l'image des diapositives 1">
            <a:extLst>
              <a:ext uri="{FF2B5EF4-FFF2-40B4-BE49-F238E27FC236}">
                <a16:creationId xmlns:a16="http://schemas.microsoft.com/office/drawing/2014/main" id="{D7F5C091-A2B4-BA10-E1D1-FDBB38A99F5B}"/>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22489497-C26B-8A7D-819E-60BDC921E84C}"/>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46807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46167-62CE-509C-D82D-4E6271234712}"/>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68E17CB-B1BD-7D38-0D8B-0B737A6F32B7}"/>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13</a:t>
            </a:fld>
            <a:endParaRPr lang="fr-FR"/>
          </a:p>
        </p:txBody>
      </p:sp>
      <p:sp>
        <p:nvSpPr>
          <p:cNvPr id="2" name="Espace réservé de l'image des diapositives 1">
            <a:extLst>
              <a:ext uri="{FF2B5EF4-FFF2-40B4-BE49-F238E27FC236}">
                <a16:creationId xmlns:a16="http://schemas.microsoft.com/office/drawing/2014/main" id="{779AF30D-DC8A-75AE-57B0-669405A8DD8A}"/>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699C7F9B-D377-F5B9-8F0C-A6827DC0E7B7}"/>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7892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691FD-BE18-8625-9C56-7E1B7DA13443}"/>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CF657589-2734-7660-6B80-BDE30D914060}"/>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14</a:t>
            </a:fld>
            <a:endParaRPr lang="fr-FR"/>
          </a:p>
        </p:txBody>
      </p:sp>
      <p:sp>
        <p:nvSpPr>
          <p:cNvPr id="2" name="Espace réservé de l'image des diapositives 1">
            <a:extLst>
              <a:ext uri="{FF2B5EF4-FFF2-40B4-BE49-F238E27FC236}">
                <a16:creationId xmlns:a16="http://schemas.microsoft.com/office/drawing/2014/main" id="{70D8B5BA-1974-2B96-05EB-4C6A61CA3493}"/>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7036A7AE-B15F-4B12-AB97-86E785FA517A}"/>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55794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331735D-AADA-BFA8-D9D7-F979DCFDF116}"/>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a:t>
            </a:fld>
            <a:endParaRPr lang="fr-FR"/>
          </a:p>
        </p:txBody>
      </p:sp>
      <p:sp>
        <p:nvSpPr>
          <p:cNvPr id="2" name="Espace réservé de l'image des diapositives 1">
            <a:extLst>
              <a:ext uri="{FF2B5EF4-FFF2-40B4-BE49-F238E27FC236}">
                <a16:creationId xmlns:a16="http://schemas.microsoft.com/office/drawing/2014/main" id="{7CD893ED-DAEF-9734-866D-95D19B4ABE71}"/>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83ED5717-D4E5-0291-125C-B3F225D584A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FF887-9049-722B-72DC-035088A2E0C3}"/>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B891D47-2951-59C2-3CF9-1D0AA4656E91}"/>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3</a:t>
            </a:fld>
            <a:endParaRPr lang="fr-FR"/>
          </a:p>
        </p:txBody>
      </p:sp>
      <p:sp>
        <p:nvSpPr>
          <p:cNvPr id="2" name="Espace réservé de l'image des diapositives 1">
            <a:extLst>
              <a:ext uri="{FF2B5EF4-FFF2-40B4-BE49-F238E27FC236}">
                <a16:creationId xmlns:a16="http://schemas.microsoft.com/office/drawing/2014/main" id="{DE843D80-DD2F-0EC3-962E-D18508F4C1B5}"/>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2023B6B8-B95C-7E58-251F-27BD9125925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26367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E6183-98EC-4288-7AB5-01E19CF4690C}"/>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5ACF8E4-9456-FDEC-8491-33713D73A10B}"/>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4</a:t>
            </a:fld>
            <a:endParaRPr lang="fr-FR"/>
          </a:p>
        </p:txBody>
      </p:sp>
      <p:sp>
        <p:nvSpPr>
          <p:cNvPr id="2" name="Espace réservé de l'image des diapositives 1">
            <a:extLst>
              <a:ext uri="{FF2B5EF4-FFF2-40B4-BE49-F238E27FC236}">
                <a16:creationId xmlns:a16="http://schemas.microsoft.com/office/drawing/2014/main" id="{E1125E8D-F6D0-81FA-2455-60ADE7D855EF}"/>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D75B06F3-569A-1CF5-5243-A99AFBBA42A9}"/>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37248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996EA-C8D2-1309-E831-CB9E89BAFE9B}"/>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20333C2-7971-6209-5923-E7C557FF71A0}"/>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5</a:t>
            </a:fld>
            <a:endParaRPr lang="fr-FR"/>
          </a:p>
        </p:txBody>
      </p:sp>
      <p:sp>
        <p:nvSpPr>
          <p:cNvPr id="2" name="Espace réservé de l'image des diapositives 1">
            <a:extLst>
              <a:ext uri="{FF2B5EF4-FFF2-40B4-BE49-F238E27FC236}">
                <a16:creationId xmlns:a16="http://schemas.microsoft.com/office/drawing/2014/main" id="{17B344B3-B49B-ED0D-F5B0-C0906169CCA2}"/>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0B52762D-95C1-0B8A-6589-500598BE06E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92317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4FC6C-83CA-B4B8-8DB9-9E5CC7A15EA4}"/>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C910F326-88D3-4A5C-8B9B-8840713F9F15}"/>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6</a:t>
            </a:fld>
            <a:endParaRPr lang="fr-FR"/>
          </a:p>
        </p:txBody>
      </p:sp>
      <p:sp>
        <p:nvSpPr>
          <p:cNvPr id="2" name="Espace réservé de l'image des diapositives 1">
            <a:extLst>
              <a:ext uri="{FF2B5EF4-FFF2-40B4-BE49-F238E27FC236}">
                <a16:creationId xmlns:a16="http://schemas.microsoft.com/office/drawing/2014/main" id="{11BB2557-6652-31E3-00C6-C3F3F3F2611F}"/>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98D0E492-BB06-A54F-1658-9749D8A96B08}"/>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167692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A83D2-8B5C-3D58-4BC6-85CE58134576}"/>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38E1DAA-03E6-CB55-5483-66F404238F79}"/>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7</a:t>
            </a:fld>
            <a:endParaRPr lang="fr-FR"/>
          </a:p>
        </p:txBody>
      </p:sp>
      <p:sp>
        <p:nvSpPr>
          <p:cNvPr id="2" name="Espace réservé de l'image des diapositives 1">
            <a:extLst>
              <a:ext uri="{FF2B5EF4-FFF2-40B4-BE49-F238E27FC236}">
                <a16:creationId xmlns:a16="http://schemas.microsoft.com/office/drawing/2014/main" id="{C8608A1D-FAC6-BC28-A516-974EA33D45C3}"/>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14704267-5520-056A-CA2F-4359EE1DBAA4}"/>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709677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DAE4D-9B35-3734-6C09-280EDED2B25C}"/>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AD4D8C9-A224-E068-97E4-9812954F5D84}"/>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8</a:t>
            </a:fld>
            <a:endParaRPr lang="fr-FR"/>
          </a:p>
        </p:txBody>
      </p:sp>
      <p:sp>
        <p:nvSpPr>
          <p:cNvPr id="2" name="Espace réservé de l'image des diapositives 1">
            <a:extLst>
              <a:ext uri="{FF2B5EF4-FFF2-40B4-BE49-F238E27FC236}">
                <a16:creationId xmlns:a16="http://schemas.microsoft.com/office/drawing/2014/main" id="{0096D713-FD7D-BC46-6E06-3CAE27151F36}"/>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C5E09CE9-DA82-694A-32A4-E5018D37EED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244973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D474B-C0FD-8DD6-781A-B1C7878D7495}"/>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077A5CB-65E3-5EC2-4490-C56E64244DEC}"/>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9</a:t>
            </a:fld>
            <a:endParaRPr lang="fr-FR"/>
          </a:p>
        </p:txBody>
      </p:sp>
      <p:sp>
        <p:nvSpPr>
          <p:cNvPr id="2" name="Espace réservé de l'image des diapositives 1">
            <a:extLst>
              <a:ext uri="{FF2B5EF4-FFF2-40B4-BE49-F238E27FC236}">
                <a16:creationId xmlns:a16="http://schemas.microsoft.com/office/drawing/2014/main" id="{ECA5EB0B-EC6C-625B-02EC-C33AC1312B41}"/>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F5363F10-A6CB-4773-D505-8ACE5851F857}"/>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81524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FA078-D901-40D8-9552-198BCE747046}"/>
              </a:ext>
            </a:extLst>
          </p:cNvPr>
          <p:cNvSpPr>
            <a:spLocks noGrp="1"/>
          </p:cNvSpPr>
          <p:nvPr>
            <p:ph type="ctrTitle"/>
          </p:nvPr>
        </p:nvSpPr>
        <p:spPr>
          <a:xfrm>
            <a:off x="1336675" y="1236663"/>
            <a:ext cx="8018463"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70E76B9-BA6B-C329-B5AA-CA7F5D5CB58E}"/>
              </a:ext>
            </a:extLst>
          </p:cNvPr>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DBE4BE-8EB9-FD97-F5D6-98E6ECB26611}"/>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7FB1C94B-436A-3E60-B398-ECAC1BD495C5}"/>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1C15E7CD-07BC-1E61-9CDD-2CE352F6D525}"/>
              </a:ext>
            </a:extLst>
          </p:cNvPr>
          <p:cNvSpPr>
            <a:spLocks noGrp="1"/>
          </p:cNvSpPr>
          <p:nvPr>
            <p:ph type="sldNum" sz="quarter" idx="12"/>
          </p:nvPr>
        </p:nvSpPr>
        <p:spPr/>
        <p:txBody>
          <a:bodyPr/>
          <a:lstStyle/>
          <a:p>
            <a:pPr lvl="0"/>
            <a:fld id="{E93CF2C4-9E92-4047-8D5C-09901F34BE2C}" type="slidenum">
              <a:t>‹N°›</a:t>
            </a:fld>
            <a:endParaRPr lang="fr-FR"/>
          </a:p>
        </p:txBody>
      </p:sp>
    </p:spTree>
    <p:extLst>
      <p:ext uri="{BB962C8B-B14F-4D97-AF65-F5344CB8AC3E}">
        <p14:creationId xmlns:p14="http://schemas.microsoft.com/office/powerpoint/2010/main" val="20601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41067-7720-1BC5-4164-F9B513BFFE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0F66E0F-2ED0-DB1E-3D4E-0259734AAB0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909BE1-0981-0A94-8C5B-69814890C6FE}"/>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358D38BE-6E2F-7B99-8902-82FE1C6B9558}"/>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2A24BCC9-5504-8527-C2B7-CD97D2581F8B}"/>
              </a:ext>
            </a:extLst>
          </p:cNvPr>
          <p:cNvSpPr>
            <a:spLocks noGrp="1"/>
          </p:cNvSpPr>
          <p:nvPr>
            <p:ph type="sldNum" sz="quarter" idx="12"/>
          </p:nvPr>
        </p:nvSpPr>
        <p:spPr/>
        <p:txBody>
          <a:bodyPr/>
          <a:lstStyle/>
          <a:p>
            <a:pPr lvl="0"/>
            <a:fld id="{0053704B-192D-4563-B9AE-3939D988B3CC}" type="slidenum">
              <a:t>‹N°›</a:t>
            </a:fld>
            <a:endParaRPr lang="fr-FR"/>
          </a:p>
        </p:txBody>
      </p:sp>
    </p:spTree>
    <p:extLst>
      <p:ext uri="{BB962C8B-B14F-4D97-AF65-F5344CB8AC3E}">
        <p14:creationId xmlns:p14="http://schemas.microsoft.com/office/powerpoint/2010/main" val="78951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ADEA79D-EDAB-68FA-9E86-6B40E711E2D8}"/>
              </a:ext>
            </a:extLst>
          </p:cNvPr>
          <p:cNvSpPr>
            <a:spLocks noGrp="1"/>
          </p:cNvSpPr>
          <p:nvPr>
            <p:ph type="title" orient="vert"/>
          </p:nvPr>
        </p:nvSpPr>
        <p:spPr>
          <a:xfrm>
            <a:off x="7751763" y="301625"/>
            <a:ext cx="2405062" cy="5851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ADE213D-77BC-5712-4DBC-170767F6B4BD}"/>
              </a:ext>
            </a:extLst>
          </p:cNvPr>
          <p:cNvSpPr>
            <a:spLocks noGrp="1"/>
          </p:cNvSpPr>
          <p:nvPr>
            <p:ph type="body" orient="vert" idx="1"/>
          </p:nvPr>
        </p:nvSpPr>
        <p:spPr>
          <a:xfrm>
            <a:off x="534988" y="301625"/>
            <a:ext cx="7064375"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10EAC9-1FE3-32FD-DB95-6E92754D46F4}"/>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3A588955-051D-19D6-2CAC-F9828B40D146}"/>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28901456-BCC0-18FA-BC4A-1C6657B423CB}"/>
              </a:ext>
            </a:extLst>
          </p:cNvPr>
          <p:cNvSpPr>
            <a:spLocks noGrp="1"/>
          </p:cNvSpPr>
          <p:nvPr>
            <p:ph type="sldNum" sz="quarter" idx="12"/>
          </p:nvPr>
        </p:nvSpPr>
        <p:spPr/>
        <p:txBody>
          <a:bodyPr/>
          <a:lstStyle/>
          <a:p>
            <a:pPr lvl="0"/>
            <a:fld id="{3D06AA15-B7B7-4F57-B1BE-38B5208669E7}" type="slidenum">
              <a:t>‹N°›</a:t>
            </a:fld>
            <a:endParaRPr lang="fr-FR"/>
          </a:p>
        </p:txBody>
      </p:sp>
    </p:spTree>
    <p:extLst>
      <p:ext uri="{BB962C8B-B14F-4D97-AF65-F5344CB8AC3E}">
        <p14:creationId xmlns:p14="http://schemas.microsoft.com/office/powerpoint/2010/main" val="299101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9EBB7-4B03-DAB2-DB42-AEA44215FA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562D42-3E03-5982-602E-6981FF5C72D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2B4155-328D-ACB3-0458-B81D78B6E079}"/>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6F301485-AF5F-6078-830F-1287C5857B78}"/>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9DA21BDB-DEE8-1854-F686-2A79E369E955}"/>
              </a:ext>
            </a:extLst>
          </p:cNvPr>
          <p:cNvSpPr>
            <a:spLocks noGrp="1"/>
          </p:cNvSpPr>
          <p:nvPr>
            <p:ph type="sldNum" sz="quarter" idx="12"/>
          </p:nvPr>
        </p:nvSpPr>
        <p:spPr/>
        <p:txBody>
          <a:bodyPr/>
          <a:lstStyle/>
          <a:p>
            <a:pPr lvl="0"/>
            <a:fld id="{A7A10713-0DA1-402E-8468-5D420EAA66C7}" type="slidenum">
              <a:t>‹N°›</a:t>
            </a:fld>
            <a:endParaRPr lang="fr-FR"/>
          </a:p>
        </p:txBody>
      </p:sp>
    </p:spTree>
    <p:extLst>
      <p:ext uri="{BB962C8B-B14F-4D97-AF65-F5344CB8AC3E}">
        <p14:creationId xmlns:p14="http://schemas.microsoft.com/office/powerpoint/2010/main" val="26320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DFCAA7-5090-789D-7355-C39017FF1C64}"/>
              </a:ext>
            </a:extLst>
          </p:cNvPr>
          <p:cNvSpPr>
            <a:spLocks noGrp="1"/>
          </p:cNvSpPr>
          <p:nvPr>
            <p:ph type="title"/>
          </p:nvPr>
        </p:nvSpPr>
        <p:spPr>
          <a:xfrm>
            <a:off x="730250" y="1884363"/>
            <a:ext cx="9220200" cy="31448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6846993-26DA-14C9-E99E-0347169E51E2}"/>
              </a:ext>
            </a:extLst>
          </p:cNvPr>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4808A-530C-F327-7F97-ED187D4FDFCB}"/>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BD27064F-489E-2197-8038-0A6D8729FE02}"/>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D3D34B36-044C-83A6-1107-BF575820DA72}"/>
              </a:ext>
            </a:extLst>
          </p:cNvPr>
          <p:cNvSpPr>
            <a:spLocks noGrp="1"/>
          </p:cNvSpPr>
          <p:nvPr>
            <p:ph type="sldNum" sz="quarter" idx="12"/>
          </p:nvPr>
        </p:nvSpPr>
        <p:spPr/>
        <p:txBody>
          <a:bodyPr/>
          <a:lstStyle/>
          <a:p>
            <a:pPr lvl="0"/>
            <a:fld id="{40724A36-64C9-48EA-BE51-52479445B26C}" type="slidenum">
              <a:t>‹N°›</a:t>
            </a:fld>
            <a:endParaRPr lang="fr-FR"/>
          </a:p>
        </p:txBody>
      </p:sp>
    </p:spTree>
    <p:extLst>
      <p:ext uri="{BB962C8B-B14F-4D97-AF65-F5344CB8AC3E}">
        <p14:creationId xmlns:p14="http://schemas.microsoft.com/office/powerpoint/2010/main" val="40285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5C14D-1DEB-CA5F-B422-79970DBED51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134381-FF22-6FB7-33EB-C6ABFE342A9C}"/>
              </a:ext>
            </a:extLst>
          </p:cNvPr>
          <p:cNvSpPr>
            <a:spLocks noGrp="1"/>
          </p:cNvSpPr>
          <p:nvPr>
            <p:ph sz="half" idx="1"/>
          </p:nvPr>
        </p:nvSpPr>
        <p:spPr>
          <a:xfrm>
            <a:off x="534988" y="1768475"/>
            <a:ext cx="4733925" cy="4384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12B770-B252-C622-E086-2D79B6DAD729}"/>
              </a:ext>
            </a:extLst>
          </p:cNvPr>
          <p:cNvSpPr>
            <a:spLocks noGrp="1"/>
          </p:cNvSpPr>
          <p:nvPr>
            <p:ph sz="half" idx="2"/>
          </p:nvPr>
        </p:nvSpPr>
        <p:spPr>
          <a:xfrm>
            <a:off x="5421313" y="1768475"/>
            <a:ext cx="4735512" cy="4384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4BE8BA3-380E-F27B-0932-AC49C76C87E5}"/>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AD8335CD-DC33-4DDD-D7B6-4A3122CC8742}"/>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FBD6899F-40F2-3C70-171A-582896DCA50E}"/>
              </a:ext>
            </a:extLst>
          </p:cNvPr>
          <p:cNvSpPr>
            <a:spLocks noGrp="1"/>
          </p:cNvSpPr>
          <p:nvPr>
            <p:ph type="sldNum" sz="quarter" idx="12"/>
          </p:nvPr>
        </p:nvSpPr>
        <p:spPr/>
        <p:txBody>
          <a:bodyPr/>
          <a:lstStyle/>
          <a:p>
            <a:pPr lvl="0"/>
            <a:fld id="{83068E48-CDDC-433C-B2CD-C52F41277DCE}" type="slidenum">
              <a:t>‹N°›</a:t>
            </a:fld>
            <a:endParaRPr lang="fr-FR"/>
          </a:p>
        </p:txBody>
      </p:sp>
    </p:spTree>
    <p:extLst>
      <p:ext uri="{BB962C8B-B14F-4D97-AF65-F5344CB8AC3E}">
        <p14:creationId xmlns:p14="http://schemas.microsoft.com/office/powerpoint/2010/main" val="10342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60417C-A1C7-425D-327C-0A59BCC92731}"/>
              </a:ext>
            </a:extLst>
          </p:cNvPr>
          <p:cNvSpPr>
            <a:spLocks noGrp="1"/>
          </p:cNvSpPr>
          <p:nvPr>
            <p:ph type="title"/>
          </p:nvPr>
        </p:nvSpPr>
        <p:spPr>
          <a:xfrm>
            <a:off x="736600" y="403225"/>
            <a:ext cx="9221788"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03EC0B5-00C3-2679-9B0C-C1F6A9ABC231}"/>
              </a:ext>
            </a:extLst>
          </p:cNvPr>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E926FFB-0FAC-BFC0-4436-303C2D2A2691}"/>
              </a:ext>
            </a:extLst>
          </p:cNvPr>
          <p:cNvSpPr>
            <a:spLocks noGrp="1"/>
          </p:cNvSpPr>
          <p:nvPr>
            <p:ph sz="half" idx="2"/>
          </p:nvPr>
        </p:nvSpPr>
        <p:spPr>
          <a:xfrm>
            <a:off x="736600" y="2760663"/>
            <a:ext cx="4522788"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00D501B-794B-EDA8-7411-E26E29830214}"/>
              </a:ext>
            </a:extLst>
          </p:cNvPr>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55D3CC6-012F-5D04-1CD2-AD706B55357C}"/>
              </a:ext>
            </a:extLst>
          </p:cNvPr>
          <p:cNvSpPr>
            <a:spLocks noGrp="1"/>
          </p:cNvSpPr>
          <p:nvPr>
            <p:ph sz="quarter" idx="4"/>
          </p:nvPr>
        </p:nvSpPr>
        <p:spPr>
          <a:xfrm>
            <a:off x="5413375" y="2760663"/>
            <a:ext cx="4545013"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0CAC8AF-B93B-9AB5-D1A5-8873C73B38D1}"/>
              </a:ext>
            </a:extLst>
          </p:cNvPr>
          <p:cNvSpPr>
            <a:spLocks noGrp="1"/>
          </p:cNvSpPr>
          <p:nvPr>
            <p:ph type="dt" sz="half" idx="10"/>
          </p:nvPr>
        </p:nvSpPr>
        <p:spPr/>
        <p:txBody>
          <a:bodyPr/>
          <a:lstStyle/>
          <a:p>
            <a:pPr lvl="0"/>
            <a:endParaRPr lang="fr-FR"/>
          </a:p>
        </p:txBody>
      </p:sp>
      <p:sp>
        <p:nvSpPr>
          <p:cNvPr id="8" name="Espace réservé du pied de page 7">
            <a:extLst>
              <a:ext uri="{FF2B5EF4-FFF2-40B4-BE49-F238E27FC236}">
                <a16:creationId xmlns:a16="http://schemas.microsoft.com/office/drawing/2014/main" id="{3C1504BA-322F-FF1C-4D09-CBB2384CECC1}"/>
              </a:ext>
            </a:extLst>
          </p:cNvPr>
          <p:cNvSpPr>
            <a:spLocks noGrp="1"/>
          </p:cNvSpPr>
          <p:nvPr>
            <p:ph type="ftr" sz="quarter" idx="11"/>
          </p:nvPr>
        </p:nvSpPr>
        <p:spPr/>
        <p:txBody>
          <a:bodyPr/>
          <a:lstStyle/>
          <a:p>
            <a:pPr lvl="0"/>
            <a:endParaRPr lang="fr-FR"/>
          </a:p>
        </p:txBody>
      </p:sp>
      <p:sp>
        <p:nvSpPr>
          <p:cNvPr id="9" name="Espace réservé du numéro de diapositive 8">
            <a:extLst>
              <a:ext uri="{FF2B5EF4-FFF2-40B4-BE49-F238E27FC236}">
                <a16:creationId xmlns:a16="http://schemas.microsoft.com/office/drawing/2014/main" id="{4BB20E96-744E-67D1-C43D-7483A890A9D5}"/>
              </a:ext>
            </a:extLst>
          </p:cNvPr>
          <p:cNvSpPr>
            <a:spLocks noGrp="1"/>
          </p:cNvSpPr>
          <p:nvPr>
            <p:ph type="sldNum" sz="quarter" idx="12"/>
          </p:nvPr>
        </p:nvSpPr>
        <p:spPr/>
        <p:txBody>
          <a:bodyPr/>
          <a:lstStyle/>
          <a:p>
            <a:pPr lvl="0"/>
            <a:fld id="{F2217E63-3324-4B2C-A43C-1114A16F4F5C}" type="slidenum">
              <a:t>‹N°›</a:t>
            </a:fld>
            <a:endParaRPr lang="fr-FR"/>
          </a:p>
        </p:txBody>
      </p:sp>
    </p:spTree>
    <p:extLst>
      <p:ext uri="{BB962C8B-B14F-4D97-AF65-F5344CB8AC3E}">
        <p14:creationId xmlns:p14="http://schemas.microsoft.com/office/powerpoint/2010/main" val="78786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06D49D-D1D4-FD1F-58AA-42D8FDBB14E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3EB11A3-60A7-615E-AD16-34E16EA5699E}"/>
              </a:ext>
            </a:extLst>
          </p:cNvPr>
          <p:cNvSpPr>
            <a:spLocks noGrp="1"/>
          </p:cNvSpPr>
          <p:nvPr>
            <p:ph type="dt" sz="half" idx="10"/>
          </p:nvPr>
        </p:nvSpPr>
        <p:spPr/>
        <p:txBody>
          <a:bodyPr/>
          <a:lstStyle/>
          <a:p>
            <a:pPr lvl="0"/>
            <a:endParaRPr lang="fr-FR"/>
          </a:p>
        </p:txBody>
      </p:sp>
      <p:sp>
        <p:nvSpPr>
          <p:cNvPr id="4" name="Espace réservé du pied de page 3">
            <a:extLst>
              <a:ext uri="{FF2B5EF4-FFF2-40B4-BE49-F238E27FC236}">
                <a16:creationId xmlns:a16="http://schemas.microsoft.com/office/drawing/2014/main" id="{E4A2A0FD-9E3E-81D9-814C-B554D94D1C89}"/>
              </a:ext>
            </a:extLst>
          </p:cNvPr>
          <p:cNvSpPr>
            <a:spLocks noGrp="1"/>
          </p:cNvSpPr>
          <p:nvPr>
            <p:ph type="ftr" sz="quarter" idx="11"/>
          </p:nvPr>
        </p:nvSpPr>
        <p:spPr/>
        <p:txBody>
          <a:bodyPr/>
          <a:lstStyle/>
          <a:p>
            <a:pPr lvl="0"/>
            <a:endParaRPr lang="fr-FR"/>
          </a:p>
        </p:txBody>
      </p:sp>
      <p:sp>
        <p:nvSpPr>
          <p:cNvPr id="5" name="Espace réservé du numéro de diapositive 4">
            <a:extLst>
              <a:ext uri="{FF2B5EF4-FFF2-40B4-BE49-F238E27FC236}">
                <a16:creationId xmlns:a16="http://schemas.microsoft.com/office/drawing/2014/main" id="{8F8A3530-9A70-56AC-617C-FF8A21571F64}"/>
              </a:ext>
            </a:extLst>
          </p:cNvPr>
          <p:cNvSpPr>
            <a:spLocks noGrp="1"/>
          </p:cNvSpPr>
          <p:nvPr>
            <p:ph type="sldNum" sz="quarter" idx="12"/>
          </p:nvPr>
        </p:nvSpPr>
        <p:spPr/>
        <p:txBody>
          <a:bodyPr/>
          <a:lstStyle/>
          <a:p>
            <a:pPr lvl="0"/>
            <a:fld id="{F5BF83F7-D1C5-4908-9CB6-C7A568D59637}" type="slidenum">
              <a:t>‹N°›</a:t>
            </a:fld>
            <a:endParaRPr lang="fr-FR"/>
          </a:p>
        </p:txBody>
      </p:sp>
    </p:spTree>
    <p:extLst>
      <p:ext uri="{BB962C8B-B14F-4D97-AF65-F5344CB8AC3E}">
        <p14:creationId xmlns:p14="http://schemas.microsoft.com/office/powerpoint/2010/main" val="15950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8D1BA4A-E40A-872C-FEDE-84EE7E404D44}"/>
              </a:ext>
            </a:extLst>
          </p:cNvPr>
          <p:cNvSpPr>
            <a:spLocks noGrp="1"/>
          </p:cNvSpPr>
          <p:nvPr>
            <p:ph type="dt" sz="half" idx="10"/>
          </p:nvPr>
        </p:nvSpPr>
        <p:spPr/>
        <p:txBody>
          <a:bodyPr/>
          <a:lstStyle/>
          <a:p>
            <a:pPr lvl="0"/>
            <a:endParaRPr lang="fr-FR"/>
          </a:p>
        </p:txBody>
      </p:sp>
      <p:sp>
        <p:nvSpPr>
          <p:cNvPr id="3" name="Espace réservé du pied de page 2">
            <a:extLst>
              <a:ext uri="{FF2B5EF4-FFF2-40B4-BE49-F238E27FC236}">
                <a16:creationId xmlns:a16="http://schemas.microsoft.com/office/drawing/2014/main" id="{1C4A2350-E1D5-0D77-04EA-0CA9D2D1DC94}"/>
              </a:ext>
            </a:extLst>
          </p:cNvPr>
          <p:cNvSpPr>
            <a:spLocks noGrp="1"/>
          </p:cNvSpPr>
          <p:nvPr>
            <p:ph type="ftr" sz="quarter" idx="11"/>
          </p:nvPr>
        </p:nvSpPr>
        <p:spPr/>
        <p:txBody>
          <a:bodyPr/>
          <a:lstStyle/>
          <a:p>
            <a:pPr lvl="0"/>
            <a:endParaRPr lang="fr-FR"/>
          </a:p>
        </p:txBody>
      </p:sp>
      <p:sp>
        <p:nvSpPr>
          <p:cNvPr id="4" name="Espace réservé du numéro de diapositive 3">
            <a:extLst>
              <a:ext uri="{FF2B5EF4-FFF2-40B4-BE49-F238E27FC236}">
                <a16:creationId xmlns:a16="http://schemas.microsoft.com/office/drawing/2014/main" id="{326F66D2-8264-1FC3-12F8-08A23431AD3F}"/>
              </a:ext>
            </a:extLst>
          </p:cNvPr>
          <p:cNvSpPr>
            <a:spLocks noGrp="1"/>
          </p:cNvSpPr>
          <p:nvPr>
            <p:ph type="sldNum" sz="quarter" idx="12"/>
          </p:nvPr>
        </p:nvSpPr>
        <p:spPr/>
        <p:txBody>
          <a:bodyPr/>
          <a:lstStyle/>
          <a:p>
            <a:pPr lvl="0"/>
            <a:fld id="{F844A49A-E478-47F5-8B36-3752CDA7CEE6}" type="slidenum">
              <a:t>‹N°›</a:t>
            </a:fld>
            <a:endParaRPr lang="fr-FR"/>
          </a:p>
        </p:txBody>
      </p:sp>
    </p:spTree>
    <p:extLst>
      <p:ext uri="{BB962C8B-B14F-4D97-AF65-F5344CB8AC3E}">
        <p14:creationId xmlns:p14="http://schemas.microsoft.com/office/powerpoint/2010/main" val="8425162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48B7BF-DBD9-D469-4B68-0D6C1504286E}"/>
              </a:ext>
            </a:extLst>
          </p:cNvPr>
          <p:cNvSpPr>
            <a:spLocks noGrp="1"/>
          </p:cNvSpPr>
          <p:nvPr>
            <p:ph type="title"/>
          </p:nvPr>
        </p:nvSpPr>
        <p:spPr>
          <a:xfrm>
            <a:off x="736600" y="503238"/>
            <a:ext cx="3448050" cy="17653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8A85E2-E625-6FBA-F22C-0B96403ED2AC}"/>
              </a:ext>
            </a:extLst>
          </p:cNvPr>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85BB6B-5A3A-5475-6452-40A74D985F57}"/>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0EDF6E5-ACB9-AE0A-898B-6A9E8F625951}"/>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01BC9100-8315-36EE-8DEE-72B87BBAC2B4}"/>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E76072ED-F431-83CD-D6C0-7FBA56230A39}"/>
              </a:ext>
            </a:extLst>
          </p:cNvPr>
          <p:cNvSpPr>
            <a:spLocks noGrp="1"/>
          </p:cNvSpPr>
          <p:nvPr>
            <p:ph type="sldNum" sz="quarter" idx="12"/>
          </p:nvPr>
        </p:nvSpPr>
        <p:spPr/>
        <p:txBody>
          <a:bodyPr/>
          <a:lstStyle/>
          <a:p>
            <a:pPr lvl="0"/>
            <a:fld id="{8E6A3E6D-7F00-4DAD-A2C8-308B931D5DC7}" type="slidenum">
              <a:t>‹N°›</a:t>
            </a:fld>
            <a:endParaRPr lang="fr-FR"/>
          </a:p>
        </p:txBody>
      </p:sp>
    </p:spTree>
    <p:extLst>
      <p:ext uri="{BB962C8B-B14F-4D97-AF65-F5344CB8AC3E}">
        <p14:creationId xmlns:p14="http://schemas.microsoft.com/office/powerpoint/2010/main" val="137980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98CB2-C977-7234-9FB8-2646DAB47709}"/>
              </a:ext>
            </a:extLst>
          </p:cNvPr>
          <p:cNvSpPr>
            <a:spLocks noGrp="1"/>
          </p:cNvSpPr>
          <p:nvPr>
            <p:ph type="title"/>
          </p:nvPr>
        </p:nvSpPr>
        <p:spPr>
          <a:xfrm>
            <a:off x="736600" y="503238"/>
            <a:ext cx="3448050" cy="17653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C30E3E4-5ACF-B11A-4DD7-E49597C1A7A3}"/>
              </a:ext>
            </a:extLst>
          </p:cNvPr>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AA58A94-1533-E3B0-E625-FBD39B009061}"/>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B42207-0D76-838E-4230-EEAAB2AF76B9}"/>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EE9209EC-8538-E7AD-CD22-E5B05B9771AA}"/>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2E29A3D8-6F60-2DA8-2163-241B4FCC5C30}"/>
              </a:ext>
            </a:extLst>
          </p:cNvPr>
          <p:cNvSpPr>
            <a:spLocks noGrp="1"/>
          </p:cNvSpPr>
          <p:nvPr>
            <p:ph type="sldNum" sz="quarter" idx="12"/>
          </p:nvPr>
        </p:nvSpPr>
        <p:spPr/>
        <p:txBody>
          <a:bodyPr/>
          <a:lstStyle/>
          <a:p>
            <a:pPr lvl="0"/>
            <a:fld id="{BCC20297-4D97-4146-AC23-BC34F59E39CE}" type="slidenum">
              <a:t>‹N°›</a:t>
            </a:fld>
            <a:endParaRPr lang="fr-FR"/>
          </a:p>
        </p:txBody>
      </p:sp>
    </p:spTree>
    <p:extLst>
      <p:ext uri="{BB962C8B-B14F-4D97-AF65-F5344CB8AC3E}">
        <p14:creationId xmlns:p14="http://schemas.microsoft.com/office/powerpoint/2010/main" val="344261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B6454C-2A35-7922-9F45-3324BFD0F7D1}"/>
              </a:ext>
            </a:extLst>
          </p:cNvPr>
          <p:cNvSpPr txBox="1">
            <a:spLocks noGrp="1"/>
          </p:cNvSpPr>
          <p:nvPr>
            <p:ph type="title"/>
          </p:nvPr>
        </p:nvSpPr>
        <p:spPr>
          <a:xfrm>
            <a:off x="534600" y="301320"/>
            <a:ext cx="9622440" cy="1262160"/>
          </a:xfrm>
          <a:prstGeom prst="rect">
            <a:avLst/>
          </a:prstGeom>
          <a:noFill/>
          <a:ln>
            <a:noFill/>
          </a:ln>
        </p:spPr>
        <p:txBody>
          <a:bodyPr lIns="0" tIns="0" rIns="0" bIns="0" anchor="ctr"/>
          <a:lstStyle/>
          <a:p>
            <a:endParaRPr lang="fr-FR"/>
          </a:p>
        </p:txBody>
      </p:sp>
      <p:sp>
        <p:nvSpPr>
          <p:cNvPr id="3" name="Espace réservé du texte 2">
            <a:extLst>
              <a:ext uri="{FF2B5EF4-FFF2-40B4-BE49-F238E27FC236}">
                <a16:creationId xmlns:a16="http://schemas.microsoft.com/office/drawing/2014/main" id="{52A50B30-A59B-164E-4DE4-1A39F817B4A9}"/>
              </a:ext>
            </a:extLst>
          </p:cNvPr>
          <p:cNvSpPr txBox="1">
            <a:spLocks noGrp="1"/>
          </p:cNvSpPr>
          <p:nvPr>
            <p:ph type="body" idx="1"/>
          </p:nvPr>
        </p:nvSpPr>
        <p:spPr>
          <a:xfrm>
            <a:off x="534600" y="1768680"/>
            <a:ext cx="9622440" cy="4384440"/>
          </a:xfrm>
          <a:prstGeom prst="rect">
            <a:avLst/>
          </a:prstGeom>
          <a:noFill/>
          <a:ln>
            <a:noFill/>
          </a:ln>
        </p:spPr>
        <p:txBody>
          <a:bodyPr lIns="0" tIns="0" rIns="0" bIns="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F4ED27-936F-9743-3E77-AFE4AB952127}"/>
              </a:ext>
            </a:extLst>
          </p:cNvPr>
          <p:cNvSpPr txBox="1">
            <a:spLocks noGrp="1"/>
          </p:cNvSpPr>
          <p:nvPr>
            <p:ph type="dt" sz="half" idx="2"/>
          </p:nvPr>
        </p:nvSpPr>
        <p:spPr>
          <a:xfrm>
            <a:off x="534600" y="6886800"/>
            <a:ext cx="2490840" cy="520919"/>
          </a:xfrm>
          <a:prstGeom prst="rect">
            <a:avLst/>
          </a:prstGeom>
          <a:noFill/>
          <a:ln>
            <a:noFill/>
          </a:ln>
        </p:spPr>
        <p:txBody>
          <a:bodyPr vert="horz" lIns="0" tIns="0" rIns="0" bIns="0" anchorCtr="0">
            <a:noAutofit/>
          </a:bodyPr>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Espace réservé du pied de page 4">
            <a:extLst>
              <a:ext uri="{FF2B5EF4-FFF2-40B4-BE49-F238E27FC236}">
                <a16:creationId xmlns:a16="http://schemas.microsoft.com/office/drawing/2014/main" id="{E68BD175-CFE3-47F4-6ECC-17F040DFB88E}"/>
              </a:ext>
            </a:extLst>
          </p:cNvPr>
          <p:cNvSpPr txBox="1">
            <a:spLocks noGrp="1"/>
          </p:cNvSpPr>
          <p:nvPr>
            <p:ph type="ftr" sz="quarter" idx="3"/>
          </p:nvPr>
        </p:nvSpPr>
        <p:spPr>
          <a:xfrm>
            <a:off x="3656520" y="6886800"/>
            <a:ext cx="3389040" cy="520919"/>
          </a:xfrm>
          <a:prstGeom prst="rect">
            <a:avLst/>
          </a:prstGeom>
          <a:noFill/>
          <a:ln>
            <a:noFill/>
          </a:ln>
        </p:spPr>
        <p:txBody>
          <a:bodyPr vert="horz" lIns="0" tIns="0" rIns="0" bIns="0" anchorCtr="0">
            <a:noAutofit/>
          </a:bodyPr>
          <a:lstStyle>
            <a:lvl1pPr lvl="0" algn="ctr" rtl="0" hangingPunct="0">
              <a:buNone/>
              <a:tabLst/>
              <a:defRPr lang="fr-FR" sz="1400" kern="1200">
                <a:latin typeface="Liberation Serif" pitchFamily="18"/>
                <a:ea typeface="Segoe UI" pitchFamily="2"/>
                <a:cs typeface="Tahoma" pitchFamily="2"/>
              </a:defRPr>
            </a:lvl1pPr>
          </a:lstStyle>
          <a:p>
            <a:pPr lvl="0"/>
            <a:endParaRPr lang="fr-FR"/>
          </a:p>
        </p:txBody>
      </p:sp>
      <p:sp>
        <p:nvSpPr>
          <p:cNvPr id="6" name="Espace réservé du numéro de diapositive 5">
            <a:extLst>
              <a:ext uri="{FF2B5EF4-FFF2-40B4-BE49-F238E27FC236}">
                <a16:creationId xmlns:a16="http://schemas.microsoft.com/office/drawing/2014/main" id="{0641AF36-BFA5-7037-37DD-34C972026545}"/>
              </a:ext>
            </a:extLst>
          </p:cNvPr>
          <p:cNvSpPr txBox="1">
            <a:spLocks noGrp="1"/>
          </p:cNvSpPr>
          <p:nvPr>
            <p:ph type="sldNum" sz="quarter" idx="4"/>
          </p:nvPr>
        </p:nvSpPr>
        <p:spPr>
          <a:xfrm>
            <a:off x="7665840" y="6886800"/>
            <a:ext cx="2490840" cy="520919"/>
          </a:xfrm>
          <a:prstGeom prst="rect">
            <a:avLst/>
          </a:prstGeom>
          <a:noFill/>
          <a:ln>
            <a:noFill/>
          </a:ln>
        </p:spPr>
        <p:txBody>
          <a:bodyPr vert="horz" lIns="0" tIns="0" rIns="0" bIns="0"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fld id="{49AA78A5-23CE-48BF-AB8D-6B6B186F9E5A}"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fr-FR" sz="5860" b="0" i="0" u="none" strike="noStrike" kern="1200" cap="none">
          <a:ln>
            <a:noFill/>
          </a:ln>
          <a:highlight>
            <a:scrgbClr r="0" g="0" b="0">
              <a:alpha val="0"/>
            </a:scrgbClr>
          </a:highlight>
          <a:latin typeface="Liberation Sans" pitchFamily="18"/>
          <a:ea typeface="Microsoft YaHei" pitchFamily="2"/>
        </a:defRPr>
      </a:lvl1pPr>
    </p:titleStyle>
    <p:bodyStyle>
      <a:lvl1pPr marL="0" marR="0" indent="0" rtl="0" hangingPunct="0">
        <a:spcBef>
          <a:spcPts val="1888"/>
        </a:spcBef>
        <a:spcAft>
          <a:spcPts val="0"/>
        </a:spcAft>
        <a:tabLst/>
        <a:defRPr lang="fr-FR" sz="4270" b="0" i="0" u="none" strike="noStrike" kern="1200" cap="none">
          <a:ln>
            <a:noFill/>
          </a:ln>
          <a:highlight>
            <a:scrgbClr r="0" g="0" b="0">
              <a:alpha val="0"/>
            </a:scrgbClr>
          </a:highlight>
          <a:latin typeface="Liberation Sans"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fi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05D3C233-3FFF-63CA-5078-76409E5F360B}"/>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71BB3F15-89DD-848F-7AE6-DF6A92E5E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75" y="143354"/>
            <a:ext cx="10316261" cy="7272965"/>
          </a:xfrm>
          <a:prstGeom prst="rect">
            <a:avLst/>
          </a:prstGeom>
        </p:spPr>
      </p:pic>
    </p:spTree>
    <p:extLst>
      <p:ext uri="{BB962C8B-B14F-4D97-AF65-F5344CB8AC3E}">
        <p14:creationId xmlns:p14="http://schemas.microsoft.com/office/powerpoint/2010/main" val="2020117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92339AA9-784A-7854-2484-1E3DC6A08BB3}"/>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193164D-404A-EB17-2F50-40CF531F0FD3}"/>
              </a:ext>
            </a:extLst>
          </p:cNvPr>
          <p:cNvSpPr txBox="1"/>
          <p:nvPr/>
        </p:nvSpPr>
        <p:spPr>
          <a:xfrm>
            <a:off x="756885" y="3966159"/>
            <a:ext cx="2558693"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professeur </a:t>
            </a:r>
            <a:r>
              <a:rPr lang="fr-FR" sz="1800" b="0" dirty="0" err="1">
                <a:solidFill>
                  <a:srgbClr val="000000"/>
                </a:solidFill>
                <a:effectLst/>
                <a:latin typeface="Times New Roman" panose="02020603050405020304" pitchFamily="18" charset="0"/>
              </a:rPr>
              <a:t>Digory</a:t>
            </a:r>
            <a:r>
              <a:rPr lang="fr-FR" sz="1800" b="0" dirty="0">
                <a:solidFill>
                  <a:srgbClr val="000000"/>
                </a:solidFill>
                <a:effectLst/>
                <a:latin typeface="Times New Roman" panose="02020603050405020304" pitchFamily="18" charset="0"/>
              </a:rPr>
              <a:t> Kirke</a:t>
            </a:r>
          </a:p>
        </p:txBody>
      </p:sp>
      <p:pic>
        <p:nvPicPr>
          <p:cNvPr id="5" name="Image 4">
            <a:extLst>
              <a:ext uri="{FF2B5EF4-FFF2-40B4-BE49-F238E27FC236}">
                <a16:creationId xmlns:a16="http://schemas.microsoft.com/office/drawing/2014/main" id="{0BC9E1C0-BAAE-33DA-F077-8838C9524A6B}"/>
              </a:ext>
            </a:extLst>
          </p:cNvPr>
          <p:cNvPicPr>
            <a:picLocks noChangeAspect="1"/>
          </p:cNvPicPr>
          <p:nvPr/>
        </p:nvPicPr>
        <p:blipFill>
          <a:blip r:embed="rId3">
            <a:extLst>
              <a:ext uri="{28A0092B-C50C-407E-A947-70E740481C1C}">
                <a14:useLocalDpi xmlns:a14="http://schemas.microsoft.com/office/drawing/2010/main" val="0"/>
              </a:ext>
            </a:extLst>
          </a:blip>
          <a:srcRect l="1" t="4976" r="879" b="19948"/>
          <a:stretch>
            <a:fillRect/>
          </a:stretch>
        </p:blipFill>
        <p:spPr>
          <a:xfrm>
            <a:off x="898096" y="4500541"/>
            <a:ext cx="2276272" cy="2627572"/>
          </a:xfrm>
          <a:prstGeom prst="rect">
            <a:avLst/>
          </a:prstGeom>
        </p:spPr>
      </p:pic>
      <p:sp>
        <p:nvSpPr>
          <p:cNvPr id="7" name="ZoneTexte 6">
            <a:extLst>
              <a:ext uri="{FF2B5EF4-FFF2-40B4-BE49-F238E27FC236}">
                <a16:creationId xmlns:a16="http://schemas.microsoft.com/office/drawing/2014/main" id="{BEFA4A87-079E-1B71-FFAB-041BEBF19692}"/>
              </a:ext>
            </a:extLst>
          </p:cNvPr>
          <p:cNvSpPr txBox="1"/>
          <p:nvPr/>
        </p:nvSpPr>
        <p:spPr>
          <a:xfrm>
            <a:off x="6069872" y="2084630"/>
            <a:ext cx="3910519" cy="369332"/>
          </a:xfrm>
          <a:prstGeom prst="rect">
            <a:avLst/>
          </a:prstGeom>
          <a:noFill/>
        </p:spPr>
        <p:txBody>
          <a:bodyPr wrap="square">
            <a:spAutoFit/>
          </a:bodyPr>
          <a:lstStyle/>
          <a:p>
            <a:pPr algn="just"/>
            <a:r>
              <a:rPr lang="fr-FR" dirty="0">
                <a:solidFill>
                  <a:srgbClr val="000000"/>
                </a:solidFill>
                <a:latin typeface="Times New Roman" panose="02020603050405020304" pitchFamily="18" charset="0"/>
              </a:rPr>
              <a:t>Peter, </a:t>
            </a:r>
            <a:r>
              <a:rPr lang="fr-FR" sz="1800" b="0" dirty="0">
                <a:solidFill>
                  <a:srgbClr val="000000"/>
                </a:solidFill>
                <a:effectLst/>
                <a:latin typeface="Times New Roman" panose="02020603050405020304" pitchFamily="18" charset="0"/>
              </a:rPr>
              <a:t>Susan, Edmund et Lucy </a:t>
            </a:r>
            <a:r>
              <a:rPr lang="fr-FR" sz="1800" b="0" dirty="0" err="1">
                <a:solidFill>
                  <a:srgbClr val="000000"/>
                </a:solidFill>
                <a:effectLst/>
                <a:latin typeface="Times New Roman" panose="02020603050405020304" pitchFamily="18" charset="0"/>
              </a:rPr>
              <a:t>Pevensie</a:t>
            </a:r>
            <a:endParaRPr lang="fr-FR" sz="1800" b="0" dirty="0">
              <a:solidFill>
                <a:srgbClr val="000000"/>
              </a:solidFill>
              <a:effectLst/>
              <a:latin typeface="Times New Roman" panose="02020603050405020304" pitchFamily="18" charset="0"/>
            </a:endParaRPr>
          </a:p>
        </p:txBody>
      </p:sp>
      <p:pic>
        <p:nvPicPr>
          <p:cNvPr id="11" name="Image 10">
            <a:extLst>
              <a:ext uri="{FF2B5EF4-FFF2-40B4-BE49-F238E27FC236}">
                <a16:creationId xmlns:a16="http://schemas.microsoft.com/office/drawing/2014/main" id="{B3C71DCD-1966-B56D-4D66-A1351C128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08" y="262645"/>
            <a:ext cx="4182183" cy="3136637"/>
          </a:xfrm>
          <a:prstGeom prst="rect">
            <a:avLst/>
          </a:prstGeom>
        </p:spPr>
      </p:pic>
      <p:pic>
        <p:nvPicPr>
          <p:cNvPr id="12" name="Image 11">
            <a:extLst>
              <a:ext uri="{FF2B5EF4-FFF2-40B4-BE49-F238E27FC236}">
                <a16:creationId xmlns:a16="http://schemas.microsoft.com/office/drawing/2014/main" id="{CC404C97-4AE1-57D2-89AC-CB5E63173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2740" y="2624828"/>
            <a:ext cx="5619518" cy="4213265"/>
          </a:xfrm>
          <a:prstGeom prst="rect">
            <a:avLst/>
          </a:prstGeom>
        </p:spPr>
      </p:pic>
    </p:spTree>
    <p:extLst>
      <p:ext uri="{BB962C8B-B14F-4D97-AF65-F5344CB8AC3E}">
        <p14:creationId xmlns:p14="http://schemas.microsoft.com/office/powerpoint/2010/main" val="331613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48ADD78C-9A2F-98F0-B709-134D56F78F2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FA2B78C-43CD-93EE-D71E-A998BAD79552}"/>
              </a:ext>
            </a:extLst>
          </p:cNvPr>
          <p:cNvSpPr txBox="1"/>
          <p:nvPr/>
        </p:nvSpPr>
        <p:spPr>
          <a:xfrm>
            <a:off x="383584" y="1832702"/>
            <a:ext cx="9924644" cy="646331"/>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1950 : </a:t>
            </a:r>
            <a:r>
              <a:rPr lang="fr-FR" sz="1800" b="0" i="1" dirty="0">
                <a:solidFill>
                  <a:srgbClr val="000000"/>
                </a:solidFill>
                <a:effectLst/>
                <a:latin typeface="Times New Roman" panose="02020603050405020304" pitchFamily="18" charset="0"/>
              </a:rPr>
              <a:t>The Lion, the </a:t>
            </a:r>
            <a:r>
              <a:rPr lang="fr-FR" sz="1800" b="0" i="1" dirty="0" err="1">
                <a:solidFill>
                  <a:srgbClr val="000000"/>
                </a:solidFill>
                <a:effectLst/>
                <a:latin typeface="Times New Roman" panose="02020603050405020304" pitchFamily="18" charset="0"/>
              </a:rPr>
              <a:t>Witch</a:t>
            </a:r>
            <a:r>
              <a:rPr lang="fr-FR" sz="1800" b="0" i="1" dirty="0">
                <a:solidFill>
                  <a:srgbClr val="000000"/>
                </a:solidFill>
                <a:effectLst/>
                <a:latin typeface="Times New Roman" panose="02020603050405020304" pitchFamily="18" charset="0"/>
              </a:rPr>
              <a:t>, and the </a:t>
            </a:r>
            <a:r>
              <a:rPr lang="fr-FR" sz="1800" b="0" i="1" dirty="0" err="1">
                <a:solidFill>
                  <a:srgbClr val="000000"/>
                </a:solidFill>
                <a:effectLst/>
                <a:latin typeface="Times New Roman" panose="02020603050405020304" pitchFamily="18" charset="0"/>
              </a:rPr>
              <a:t>Wardrobe</a:t>
            </a:r>
            <a:endParaRPr lang="fr-FR" sz="1800" b="0" dirty="0">
              <a:solidFill>
                <a:srgbClr val="000000"/>
              </a:solidFill>
              <a:effectLst/>
              <a:latin typeface="Times New Roman" panose="02020603050405020304" pitchFamily="18" charset="0"/>
            </a:endParaRPr>
          </a:p>
          <a:p>
            <a:pPr algn="r" rtl="0">
              <a:buNone/>
            </a:pPr>
            <a:r>
              <a:rPr lang="fr-FR" sz="1800" b="0" i="1" dirty="0">
                <a:solidFill>
                  <a:srgbClr val="000000"/>
                </a:solidFill>
                <a:effectLst/>
                <a:latin typeface="Times New Roman" panose="02020603050405020304" pitchFamily="18" charset="0"/>
              </a:rPr>
              <a:t>Le lion, la sorcière et l’armoire magique</a:t>
            </a:r>
          </a:p>
        </p:txBody>
      </p:sp>
      <p:sp>
        <p:nvSpPr>
          <p:cNvPr id="5" name="ZoneTexte 4">
            <a:extLst>
              <a:ext uri="{FF2B5EF4-FFF2-40B4-BE49-F238E27FC236}">
                <a16:creationId xmlns:a16="http://schemas.microsoft.com/office/drawing/2014/main" id="{4F971CAB-FDCB-BFEA-6213-D8B1E25945B5}"/>
              </a:ext>
            </a:extLst>
          </p:cNvPr>
          <p:cNvSpPr txBox="1"/>
          <p:nvPr/>
        </p:nvSpPr>
        <p:spPr>
          <a:xfrm>
            <a:off x="908878" y="2519938"/>
            <a:ext cx="9399350" cy="646331"/>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1951 : </a:t>
            </a:r>
            <a:r>
              <a:rPr lang="fr-FR" sz="1800" b="0" i="1" dirty="0">
                <a:solidFill>
                  <a:srgbClr val="000000"/>
                </a:solidFill>
                <a:effectLst/>
                <a:latin typeface="Times New Roman" panose="02020603050405020304" pitchFamily="18" charset="0"/>
              </a:rPr>
              <a:t>Prince </a:t>
            </a:r>
            <a:r>
              <a:rPr lang="fr-FR" sz="1800" b="0" i="1" dirty="0" err="1">
                <a:solidFill>
                  <a:srgbClr val="000000"/>
                </a:solidFill>
                <a:effectLst/>
                <a:latin typeface="Times New Roman" panose="02020603050405020304" pitchFamily="18" charset="0"/>
              </a:rPr>
              <a:t>Caspian</a:t>
            </a:r>
            <a:r>
              <a:rPr lang="fr-FR" sz="1800" b="0" i="1" dirty="0">
                <a:solidFill>
                  <a:srgbClr val="000000"/>
                </a:solidFill>
                <a:effectLst/>
                <a:latin typeface="Times New Roman" panose="02020603050405020304" pitchFamily="18" charset="0"/>
              </a:rPr>
              <a:t>: The Return to Narnia</a:t>
            </a:r>
            <a:endParaRPr lang="fr-FR" sz="1800" b="0" dirty="0">
              <a:solidFill>
                <a:srgbClr val="000000"/>
              </a:solidFill>
              <a:effectLst/>
              <a:latin typeface="Times New Roman" panose="02020603050405020304" pitchFamily="18" charset="0"/>
            </a:endParaRPr>
          </a:p>
          <a:p>
            <a:pPr algn="r" rtl="0">
              <a:buNone/>
            </a:pPr>
            <a:r>
              <a:rPr lang="fr-FR" i="1" dirty="0">
                <a:solidFill>
                  <a:srgbClr val="000000"/>
                </a:solidFill>
                <a:latin typeface="Times New Roman" panose="02020603050405020304" pitchFamily="18" charset="0"/>
              </a:rPr>
              <a:t>Prince </a:t>
            </a:r>
            <a:r>
              <a:rPr lang="fr-FR" i="1" dirty="0" err="1">
                <a:solidFill>
                  <a:srgbClr val="000000"/>
                </a:solidFill>
                <a:latin typeface="Times New Roman" panose="02020603050405020304" pitchFamily="18" charset="0"/>
              </a:rPr>
              <a:t>Caspian</a:t>
            </a:r>
            <a:endParaRPr lang="fr-FR" sz="1800" b="0" i="1"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DACB95FD-0344-15D9-BE69-2B1897C07ED0}"/>
              </a:ext>
            </a:extLst>
          </p:cNvPr>
          <p:cNvSpPr txBox="1"/>
          <p:nvPr/>
        </p:nvSpPr>
        <p:spPr>
          <a:xfrm>
            <a:off x="1550902" y="3125364"/>
            <a:ext cx="8757325" cy="646331"/>
          </a:xfrm>
          <a:prstGeom prst="rect">
            <a:avLst/>
          </a:prstGeom>
          <a:noFill/>
        </p:spPr>
        <p:txBody>
          <a:bodyPr wrap="square">
            <a:spAutoFit/>
          </a:bodyPr>
          <a:lstStyle/>
          <a:p>
            <a:pPr algn="just"/>
            <a:r>
              <a:rPr lang="fr-FR" sz="1800" b="0" dirty="0">
                <a:solidFill>
                  <a:srgbClr val="000000"/>
                </a:solidFill>
                <a:effectLst/>
                <a:latin typeface="Times New Roman" panose="02020603050405020304" pitchFamily="18" charset="0"/>
              </a:rPr>
              <a:t>1952 : </a:t>
            </a:r>
            <a:r>
              <a:rPr lang="fr-FR" i="1" dirty="0">
                <a:solidFill>
                  <a:srgbClr val="000000"/>
                </a:solidFill>
                <a:latin typeface="Times New Roman" panose="02020603050405020304" pitchFamily="18" charset="0"/>
              </a:rPr>
              <a:t>The Voyage of the Dawn </a:t>
            </a:r>
            <a:r>
              <a:rPr lang="fr-FR" i="1" dirty="0" err="1">
                <a:solidFill>
                  <a:srgbClr val="000000"/>
                </a:solidFill>
                <a:latin typeface="Times New Roman" panose="02020603050405020304" pitchFamily="18" charset="0"/>
              </a:rPr>
              <a:t>Treader</a:t>
            </a:r>
            <a:r>
              <a:rPr lang="fr-FR" i="1" dirty="0">
                <a:solidFill>
                  <a:srgbClr val="000000"/>
                </a:solidFill>
                <a:latin typeface="Times New Roman" panose="02020603050405020304" pitchFamily="18" charset="0"/>
              </a:rPr>
              <a:t> </a:t>
            </a:r>
          </a:p>
          <a:p>
            <a:pPr algn="r"/>
            <a:r>
              <a:rPr lang="fr-FR" sz="1800" b="0" i="1" dirty="0">
                <a:solidFill>
                  <a:srgbClr val="000000"/>
                </a:solidFill>
                <a:effectLst/>
                <a:latin typeface="Times New Roman" panose="02020603050405020304" pitchFamily="18" charset="0"/>
              </a:rPr>
              <a:t>L’odyssée du Passeur d’Aurore</a:t>
            </a:r>
          </a:p>
        </p:txBody>
      </p:sp>
      <p:sp>
        <p:nvSpPr>
          <p:cNvPr id="9" name="ZoneTexte 8">
            <a:extLst>
              <a:ext uri="{FF2B5EF4-FFF2-40B4-BE49-F238E27FC236}">
                <a16:creationId xmlns:a16="http://schemas.microsoft.com/office/drawing/2014/main" id="{4E12445D-059D-3436-7F0D-35460AC4A64A}"/>
              </a:ext>
            </a:extLst>
          </p:cNvPr>
          <p:cNvSpPr txBox="1"/>
          <p:nvPr/>
        </p:nvSpPr>
        <p:spPr>
          <a:xfrm>
            <a:off x="2134561" y="3812600"/>
            <a:ext cx="8173665" cy="646331"/>
          </a:xfrm>
          <a:prstGeom prst="rect">
            <a:avLst/>
          </a:prstGeom>
          <a:noFill/>
        </p:spPr>
        <p:txBody>
          <a:bodyPr wrap="square">
            <a:spAutoFit/>
          </a:bodyPr>
          <a:lstStyle/>
          <a:p>
            <a:pPr algn="just"/>
            <a:r>
              <a:rPr lang="fr-FR" sz="1800" b="0" dirty="0">
                <a:solidFill>
                  <a:srgbClr val="000000"/>
                </a:solidFill>
                <a:effectLst/>
                <a:latin typeface="Times New Roman" panose="02020603050405020304" pitchFamily="18" charset="0"/>
              </a:rPr>
              <a:t>1953 : </a:t>
            </a:r>
            <a:r>
              <a:rPr lang="fr-FR" i="1" dirty="0">
                <a:solidFill>
                  <a:srgbClr val="000000"/>
                </a:solidFill>
                <a:latin typeface="Times New Roman" panose="02020603050405020304" pitchFamily="18" charset="0"/>
              </a:rPr>
              <a:t>The Silver Chair </a:t>
            </a:r>
          </a:p>
          <a:p>
            <a:pPr algn="r"/>
            <a:r>
              <a:rPr lang="fr-FR" sz="1800" b="0" i="1" dirty="0">
                <a:solidFill>
                  <a:srgbClr val="000000"/>
                </a:solidFill>
                <a:effectLst/>
                <a:latin typeface="Times New Roman" panose="02020603050405020304" pitchFamily="18" charset="0"/>
              </a:rPr>
              <a:t>Le fauteuil d’Argent</a:t>
            </a:r>
          </a:p>
        </p:txBody>
      </p:sp>
      <p:sp>
        <p:nvSpPr>
          <p:cNvPr id="11" name="ZoneTexte 10">
            <a:extLst>
              <a:ext uri="{FF2B5EF4-FFF2-40B4-BE49-F238E27FC236}">
                <a16:creationId xmlns:a16="http://schemas.microsoft.com/office/drawing/2014/main" id="{8CED9F35-F845-1DD2-1129-A2E2A4E63563}"/>
              </a:ext>
            </a:extLst>
          </p:cNvPr>
          <p:cNvSpPr txBox="1"/>
          <p:nvPr/>
        </p:nvSpPr>
        <p:spPr>
          <a:xfrm>
            <a:off x="2899400" y="4499836"/>
            <a:ext cx="7408826" cy="646331"/>
          </a:xfrm>
          <a:prstGeom prst="rect">
            <a:avLst/>
          </a:prstGeom>
          <a:noFill/>
        </p:spPr>
        <p:txBody>
          <a:bodyPr wrap="square">
            <a:spAutoFit/>
          </a:bodyPr>
          <a:lstStyle/>
          <a:p>
            <a:pPr algn="just"/>
            <a:r>
              <a:rPr lang="fr-FR" sz="1800" b="0" dirty="0">
                <a:solidFill>
                  <a:srgbClr val="000000"/>
                </a:solidFill>
                <a:effectLst/>
                <a:latin typeface="Times New Roman" panose="02020603050405020304" pitchFamily="18" charset="0"/>
              </a:rPr>
              <a:t>1954 : </a:t>
            </a:r>
            <a:r>
              <a:rPr lang="fr-FR" sz="1800" b="0" i="1" dirty="0">
                <a:solidFill>
                  <a:srgbClr val="000000"/>
                </a:solidFill>
                <a:effectLst/>
                <a:latin typeface="Times New Roman" panose="02020603050405020304" pitchFamily="18" charset="0"/>
              </a:rPr>
              <a:t>The Horse and </a:t>
            </a:r>
            <a:r>
              <a:rPr lang="fr-FR" sz="1800" b="0" i="1" dirty="0" err="1">
                <a:solidFill>
                  <a:srgbClr val="000000"/>
                </a:solidFill>
                <a:effectLst/>
                <a:latin typeface="Times New Roman" panose="02020603050405020304" pitchFamily="18" charset="0"/>
              </a:rPr>
              <a:t>His</a:t>
            </a:r>
            <a:r>
              <a:rPr lang="fr-FR" sz="1800" b="0" i="1" dirty="0">
                <a:solidFill>
                  <a:srgbClr val="000000"/>
                </a:solidFill>
                <a:effectLst/>
                <a:latin typeface="Times New Roman" panose="02020603050405020304" pitchFamily="18" charset="0"/>
              </a:rPr>
              <a:t> Boy</a:t>
            </a:r>
            <a:r>
              <a:rPr lang="fr-FR" i="1" dirty="0">
                <a:solidFill>
                  <a:srgbClr val="000000"/>
                </a:solidFill>
                <a:latin typeface="Times New Roman" panose="02020603050405020304" pitchFamily="18" charset="0"/>
              </a:rPr>
              <a:t> </a:t>
            </a:r>
          </a:p>
          <a:p>
            <a:pPr algn="r"/>
            <a:r>
              <a:rPr lang="fr-FR" i="1" dirty="0">
                <a:solidFill>
                  <a:srgbClr val="000000"/>
                </a:solidFill>
                <a:latin typeface="Times New Roman" panose="02020603050405020304" pitchFamily="18" charset="0"/>
              </a:rPr>
              <a:t>Le Cheval et son écuyer </a:t>
            </a:r>
            <a:endParaRPr lang="fr-FR" sz="1800" b="0" i="1"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AA00E5A8-A018-1832-D631-6F19F616CA1D}"/>
              </a:ext>
            </a:extLst>
          </p:cNvPr>
          <p:cNvSpPr txBox="1"/>
          <p:nvPr/>
        </p:nvSpPr>
        <p:spPr>
          <a:xfrm>
            <a:off x="3681260" y="5227606"/>
            <a:ext cx="6626966" cy="646331"/>
          </a:xfrm>
          <a:prstGeom prst="rect">
            <a:avLst/>
          </a:prstGeom>
          <a:noFill/>
        </p:spPr>
        <p:txBody>
          <a:bodyPr wrap="square">
            <a:spAutoFit/>
          </a:bodyPr>
          <a:lstStyle/>
          <a:p>
            <a:pPr algn="just"/>
            <a:r>
              <a:rPr lang="fr-FR" sz="1800" b="0" dirty="0">
                <a:solidFill>
                  <a:srgbClr val="000000"/>
                </a:solidFill>
                <a:effectLst/>
                <a:latin typeface="Times New Roman" panose="02020603050405020304" pitchFamily="18" charset="0"/>
              </a:rPr>
              <a:t>1955 : </a:t>
            </a:r>
            <a:r>
              <a:rPr lang="fr-FR" i="1" dirty="0">
                <a:solidFill>
                  <a:srgbClr val="000000"/>
                </a:solidFill>
                <a:latin typeface="Times New Roman" panose="02020603050405020304" pitchFamily="18" charset="0"/>
              </a:rPr>
              <a:t>The </a:t>
            </a:r>
            <a:r>
              <a:rPr lang="fr-FR" i="1" dirty="0" err="1">
                <a:solidFill>
                  <a:srgbClr val="000000"/>
                </a:solidFill>
                <a:latin typeface="Times New Roman" panose="02020603050405020304" pitchFamily="18" charset="0"/>
              </a:rPr>
              <a:t>Magician’s</a:t>
            </a:r>
            <a:r>
              <a:rPr lang="fr-FR" i="1" dirty="0">
                <a:solidFill>
                  <a:srgbClr val="000000"/>
                </a:solidFill>
                <a:latin typeface="Times New Roman" panose="02020603050405020304" pitchFamily="18" charset="0"/>
              </a:rPr>
              <a:t> </a:t>
            </a:r>
            <a:r>
              <a:rPr lang="fr-FR" i="1" dirty="0" err="1">
                <a:solidFill>
                  <a:srgbClr val="000000"/>
                </a:solidFill>
                <a:latin typeface="Times New Roman" panose="02020603050405020304" pitchFamily="18" charset="0"/>
              </a:rPr>
              <a:t>Nephew</a:t>
            </a:r>
            <a:endParaRPr lang="fr-FR" i="1" dirty="0">
              <a:solidFill>
                <a:srgbClr val="000000"/>
              </a:solidFill>
              <a:latin typeface="Times New Roman" panose="02020603050405020304" pitchFamily="18" charset="0"/>
            </a:endParaRPr>
          </a:p>
          <a:p>
            <a:pPr algn="r"/>
            <a:r>
              <a:rPr lang="fr-FR" sz="1800" b="0" i="1" dirty="0">
                <a:solidFill>
                  <a:srgbClr val="000000"/>
                </a:solidFill>
                <a:effectLst/>
                <a:latin typeface="Times New Roman" panose="02020603050405020304" pitchFamily="18" charset="0"/>
              </a:rPr>
              <a:t>Le Neveu du</a:t>
            </a:r>
            <a:r>
              <a:rPr lang="fr-FR" i="1" dirty="0">
                <a:solidFill>
                  <a:srgbClr val="000000"/>
                </a:solidFill>
                <a:latin typeface="Times New Roman" panose="02020603050405020304" pitchFamily="18" charset="0"/>
              </a:rPr>
              <a:t> Magicien </a:t>
            </a:r>
            <a:endParaRPr lang="fr-FR" sz="1800" b="0" i="1" dirty="0">
              <a:solidFill>
                <a:srgbClr val="000000"/>
              </a:solidFill>
              <a:effectLst/>
              <a:latin typeface="Times New Roman" panose="02020603050405020304" pitchFamily="18" charset="0"/>
            </a:endParaRPr>
          </a:p>
        </p:txBody>
      </p:sp>
      <p:sp>
        <p:nvSpPr>
          <p:cNvPr id="15" name="ZoneTexte 14">
            <a:extLst>
              <a:ext uri="{FF2B5EF4-FFF2-40B4-BE49-F238E27FC236}">
                <a16:creationId xmlns:a16="http://schemas.microsoft.com/office/drawing/2014/main" id="{7760F58C-2CA4-1D34-0F6E-A4120DF85DD4}"/>
              </a:ext>
            </a:extLst>
          </p:cNvPr>
          <p:cNvSpPr txBox="1"/>
          <p:nvPr/>
        </p:nvSpPr>
        <p:spPr>
          <a:xfrm>
            <a:off x="4322069" y="5873937"/>
            <a:ext cx="5986157" cy="646331"/>
          </a:xfrm>
          <a:prstGeom prst="rect">
            <a:avLst/>
          </a:prstGeom>
          <a:noFill/>
        </p:spPr>
        <p:txBody>
          <a:bodyPr wrap="square">
            <a:spAutoFit/>
          </a:bodyPr>
          <a:lstStyle/>
          <a:p>
            <a:pPr algn="just"/>
            <a:r>
              <a:rPr lang="fr-FR" sz="1800" b="0" dirty="0">
                <a:solidFill>
                  <a:srgbClr val="000000"/>
                </a:solidFill>
                <a:effectLst/>
                <a:latin typeface="Times New Roman" panose="02020603050405020304" pitchFamily="18" charset="0"/>
              </a:rPr>
              <a:t>1956 : </a:t>
            </a:r>
            <a:r>
              <a:rPr lang="fr-FR" sz="1800" b="0" i="1" dirty="0">
                <a:solidFill>
                  <a:srgbClr val="000000"/>
                </a:solidFill>
                <a:effectLst/>
                <a:latin typeface="Times New Roman" panose="02020603050405020304" pitchFamily="18" charset="0"/>
              </a:rPr>
              <a:t>The Last Battle</a:t>
            </a:r>
            <a:endParaRPr lang="fr-FR" i="1" dirty="0">
              <a:solidFill>
                <a:srgbClr val="000000"/>
              </a:solidFill>
              <a:latin typeface="Times New Roman" panose="02020603050405020304" pitchFamily="18" charset="0"/>
            </a:endParaRPr>
          </a:p>
          <a:p>
            <a:pPr algn="r"/>
            <a:r>
              <a:rPr lang="fr-FR" i="1" dirty="0">
                <a:solidFill>
                  <a:srgbClr val="000000"/>
                </a:solidFill>
                <a:latin typeface="Times New Roman" panose="02020603050405020304" pitchFamily="18" charset="0"/>
              </a:rPr>
              <a:t>La Dernière Bataille </a:t>
            </a:r>
            <a:endParaRPr lang="fr-FR" sz="1800" b="0" i="1" dirty="0">
              <a:solidFill>
                <a:srgbClr val="000000"/>
              </a:solidFill>
              <a:effectLst/>
              <a:latin typeface="Times New Roman" panose="02020603050405020304" pitchFamily="18" charset="0"/>
            </a:endParaRPr>
          </a:p>
        </p:txBody>
      </p:sp>
      <p:sp>
        <p:nvSpPr>
          <p:cNvPr id="17" name="ZoneTexte 16">
            <a:extLst>
              <a:ext uri="{FF2B5EF4-FFF2-40B4-BE49-F238E27FC236}">
                <a16:creationId xmlns:a16="http://schemas.microsoft.com/office/drawing/2014/main" id="{EA2D86B3-3C87-7F1F-B5BE-259CBDEAB5A7}"/>
              </a:ext>
            </a:extLst>
          </p:cNvPr>
          <p:cNvSpPr txBox="1"/>
          <p:nvPr/>
        </p:nvSpPr>
        <p:spPr>
          <a:xfrm>
            <a:off x="383584" y="516884"/>
            <a:ext cx="9924642" cy="738664"/>
          </a:xfrm>
          <a:prstGeom prst="rect">
            <a:avLst/>
          </a:prstGeom>
          <a:noFill/>
        </p:spPr>
        <p:txBody>
          <a:bodyPr wrap="square">
            <a:spAutoFit/>
          </a:bodyPr>
          <a:lstStyle/>
          <a:p>
            <a:pPr algn="ctr" rtl="0">
              <a:buNone/>
            </a:pPr>
            <a:r>
              <a:rPr lang="fr-FR" sz="2400" b="1" dirty="0">
                <a:solidFill>
                  <a:srgbClr val="000000"/>
                </a:solidFill>
                <a:effectLst/>
                <a:latin typeface="Times New Roman" panose="02020603050405020304" pitchFamily="18" charset="0"/>
              </a:rPr>
              <a:t>Les 7 Tomes des Chroniques de Narnia</a:t>
            </a:r>
          </a:p>
          <a:p>
            <a:pPr algn="ctr" rtl="0">
              <a:buNone/>
            </a:pPr>
            <a:r>
              <a:rPr lang="fr-FR" dirty="0">
                <a:solidFill>
                  <a:srgbClr val="000000"/>
                </a:solidFill>
                <a:latin typeface="Times New Roman" panose="02020603050405020304" pitchFamily="18" charset="0"/>
              </a:rPr>
              <a:t>par ordre de publication</a:t>
            </a:r>
            <a:endParaRPr lang="fr-FR" sz="18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1687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969FB934-8CDD-C60E-4498-3D7B088E3597}"/>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9CD7321D-164F-8D9B-057F-85DC7A95A6AF}"/>
              </a:ext>
            </a:extLst>
          </p:cNvPr>
          <p:cNvPicPr>
            <a:picLocks noChangeAspect="1"/>
          </p:cNvPicPr>
          <p:nvPr/>
        </p:nvPicPr>
        <p:blipFill>
          <a:blip r:embed="rId3">
            <a:extLst>
              <a:ext uri="{28A0092B-C50C-407E-A947-70E740481C1C}">
                <a14:useLocalDpi xmlns:a14="http://schemas.microsoft.com/office/drawing/2010/main" val="0"/>
              </a:ext>
            </a:extLst>
          </a:blip>
          <a:srcRect t="857" r="829"/>
          <a:stretch>
            <a:fillRect/>
          </a:stretch>
        </p:blipFill>
        <p:spPr>
          <a:xfrm>
            <a:off x="463177" y="1295815"/>
            <a:ext cx="9765455" cy="5920580"/>
          </a:xfrm>
          <a:prstGeom prst="rect">
            <a:avLst/>
          </a:prstGeom>
        </p:spPr>
      </p:pic>
      <p:sp>
        <p:nvSpPr>
          <p:cNvPr id="5" name="ZoneTexte 4">
            <a:extLst>
              <a:ext uri="{FF2B5EF4-FFF2-40B4-BE49-F238E27FC236}">
                <a16:creationId xmlns:a16="http://schemas.microsoft.com/office/drawing/2014/main" id="{CC581EB8-3E97-47A0-7A3C-25DB77AC8117}"/>
              </a:ext>
            </a:extLst>
          </p:cNvPr>
          <p:cNvSpPr txBox="1"/>
          <p:nvPr/>
        </p:nvSpPr>
        <p:spPr>
          <a:xfrm>
            <a:off x="463177" y="530315"/>
            <a:ext cx="9765455" cy="646331"/>
          </a:xfrm>
          <a:prstGeom prst="rect">
            <a:avLst/>
          </a:prstGeom>
          <a:noFill/>
        </p:spPr>
        <p:txBody>
          <a:bodyPr wrap="square">
            <a:spAutoFit/>
          </a:bodyPr>
          <a:lstStyle/>
          <a:p>
            <a:pPr algn="ctr" rtl="0">
              <a:buNone/>
            </a:pPr>
            <a:r>
              <a:rPr lang="fr-FR" dirty="0">
                <a:solidFill>
                  <a:srgbClr val="000000"/>
                </a:solidFill>
                <a:latin typeface="Times New Roman" panose="02020603050405020304" pitchFamily="18" charset="0"/>
              </a:rPr>
              <a:t>par ordre de chronologie interne</a:t>
            </a:r>
          </a:p>
          <a:p>
            <a:pPr algn="ctr" rtl="0">
              <a:buNone/>
            </a:pPr>
            <a:r>
              <a:rPr lang="fr-FR" sz="1800" b="0" dirty="0">
                <a:solidFill>
                  <a:srgbClr val="000000"/>
                </a:solidFill>
                <a:effectLst/>
                <a:latin typeface="Times New Roman" panose="02020603050405020304" pitchFamily="18" charset="0"/>
              </a:rPr>
              <a:t>(éditions officielles)</a:t>
            </a:r>
          </a:p>
        </p:txBody>
      </p:sp>
    </p:spTree>
    <p:extLst>
      <p:ext uri="{BB962C8B-B14F-4D97-AF65-F5344CB8AC3E}">
        <p14:creationId xmlns:p14="http://schemas.microsoft.com/office/powerpoint/2010/main" val="141462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6D29DD92-FBEA-7683-0066-8D23F39798A3}"/>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6BBB0CB-9792-A6D4-0F6D-33AF4823A5A7}"/>
              </a:ext>
            </a:extLst>
          </p:cNvPr>
          <p:cNvSpPr txBox="1"/>
          <p:nvPr/>
        </p:nvSpPr>
        <p:spPr>
          <a:xfrm>
            <a:off x="301023" y="216720"/>
            <a:ext cx="4961764" cy="830997"/>
          </a:xfrm>
          <a:prstGeom prst="rect">
            <a:avLst/>
          </a:prstGeom>
          <a:noFill/>
        </p:spPr>
        <p:txBody>
          <a:bodyPr wrap="square">
            <a:spAutoFit/>
          </a:bodyPr>
          <a:lstStyle/>
          <a:p>
            <a:pPr algn="just" rtl="0">
              <a:buNone/>
            </a:pPr>
            <a:r>
              <a:rPr lang="fr-FR" sz="2400" b="1" dirty="0">
                <a:solidFill>
                  <a:srgbClr val="000000"/>
                </a:solidFill>
                <a:effectLst/>
                <a:latin typeface="Times New Roman, serif"/>
              </a:rPr>
              <a:t>Vie spirituelle, Vertus et Vices </a:t>
            </a:r>
          </a:p>
          <a:p>
            <a:pPr algn="r" rtl="0">
              <a:buNone/>
            </a:pPr>
            <a:r>
              <a:rPr lang="fr-FR" sz="2400" b="1" dirty="0">
                <a:solidFill>
                  <a:srgbClr val="000000"/>
                </a:solidFill>
                <a:effectLst/>
                <a:latin typeface="Times New Roman, serif"/>
              </a:rPr>
              <a:t>à travers les personnages</a:t>
            </a:r>
            <a:endParaRPr lang="fr-FR" sz="2800" b="1" dirty="0">
              <a:solidFill>
                <a:srgbClr val="000000"/>
              </a:solidFill>
              <a:effectLst/>
              <a:latin typeface="Arial" panose="020B0604020202020204" pitchFamily="34" charset="0"/>
            </a:endParaRPr>
          </a:p>
        </p:txBody>
      </p:sp>
      <p:sp>
        <p:nvSpPr>
          <p:cNvPr id="5" name="ZoneTexte 4">
            <a:extLst>
              <a:ext uri="{FF2B5EF4-FFF2-40B4-BE49-F238E27FC236}">
                <a16:creationId xmlns:a16="http://schemas.microsoft.com/office/drawing/2014/main" id="{71E0A400-B9CA-71EB-F52C-FAC507515DD4}"/>
              </a:ext>
            </a:extLst>
          </p:cNvPr>
          <p:cNvSpPr txBox="1"/>
          <p:nvPr/>
        </p:nvSpPr>
        <p:spPr>
          <a:xfrm>
            <a:off x="1011983" y="1482540"/>
            <a:ext cx="887648" cy="369332"/>
          </a:xfrm>
          <a:prstGeom prst="rect">
            <a:avLst/>
          </a:prstGeom>
          <a:noFill/>
        </p:spPr>
        <p:txBody>
          <a:bodyPr wrap="square">
            <a:spAutoFit/>
          </a:bodyPr>
          <a:lstStyle/>
          <a:p>
            <a:pPr algn="just" rtl="0">
              <a:buNone/>
            </a:pPr>
            <a:r>
              <a:rPr lang="fr-FR" sz="1800" b="1" dirty="0">
                <a:solidFill>
                  <a:srgbClr val="000000"/>
                </a:solidFill>
                <a:effectLst/>
                <a:latin typeface="Times New Roman, serif"/>
              </a:rPr>
              <a:t>Peter</a:t>
            </a:r>
            <a:endParaRPr lang="fr-FR" sz="1800" b="0" dirty="0">
              <a:solidFill>
                <a:srgbClr val="000000"/>
              </a:solidFill>
              <a:effectLst/>
              <a:latin typeface="Arial" panose="020B0604020202020204" pitchFamily="34" charset="0"/>
            </a:endParaRPr>
          </a:p>
        </p:txBody>
      </p:sp>
      <p:sp>
        <p:nvSpPr>
          <p:cNvPr id="7" name="ZoneTexte 6">
            <a:extLst>
              <a:ext uri="{FF2B5EF4-FFF2-40B4-BE49-F238E27FC236}">
                <a16:creationId xmlns:a16="http://schemas.microsoft.com/office/drawing/2014/main" id="{2A6213C2-BC8F-2DD9-AF99-23FD71D3D2E0}"/>
              </a:ext>
            </a:extLst>
          </p:cNvPr>
          <p:cNvSpPr txBox="1"/>
          <p:nvPr/>
        </p:nvSpPr>
        <p:spPr>
          <a:xfrm>
            <a:off x="2344063" y="1482540"/>
            <a:ext cx="1169751" cy="369332"/>
          </a:xfrm>
          <a:prstGeom prst="rect">
            <a:avLst/>
          </a:prstGeom>
          <a:noFill/>
        </p:spPr>
        <p:txBody>
          <a:bodyPr wrap="square">
            <a:spAutoFit/>
          </a:bodyPr>
          <a:lstStyle/>
          <a:p>
            <a:pPr algn="just" rtl="0">
              <a:buNone/>
            </a:pPr>
            <a:r>
              <a:rPr lang="fr-FR" sz="1800" b="1" dirty="0">
                <a:solidFill>
                  <a:srgbClr val="000000"/>
                </a:solidFill>
                <a:effectLst/>
                <a:latin typeface="Times New Roman, serif"/>
              </a:rPr>
              <a:t>Edmund</a:t>
            </a:r>
            <a:endParaRPr lang="fr-FR" sz="1800" b="0" dirty="0">
              <a:solidFill>
                <a:srgbClr val="000000"/>
              </a:solidFill>
              <a:effectLst/>
              <a:latin typeface="Arial" panose="020B0604020202020204" pitchFamily="34" charset="0"/>
            </a:endParaRPr>
          </a:p>
        </p:txBody>
      </p:sp>
      <p:pic>
        <p:nvPicPr>
          <p:cNvPr id="9" name="Image 8">
            <a:extLst>
              <a:ext uri="{FF2B5EF4-FFF2-40B4-BE49-F238E27FC236}">
                <a16:creationId xmlns:a16="http://schemas.microsoft.com/office/drawing/2014/main" id="{7DFAFA94-EC31-8F4B-6FAA-0ED37FB20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026" y="113411"/>
            <a:ext cx="4987147" cy="3138446"/>
          </a:xfrm>
          <a:prstGeom prst="rect">
            <a:avLst/>
          </a:prstGeom>
        </p:spPr>
      </p:pic>
      <p:sp>
        <p:nvSpPr>
          <p:cNvPr id="11" name="ZoneTexte 10">
            <a:extLst>
              <a:ext uri="{FF2B5EF4-FFF2-40B4-BE49-F238E27FC236}">
                <a16:creationId xmlns:a16="http://schemas.microsoft.com/office/drawing/2014/main" id="{A586C005-831C-D5DF-B769-4E344753F638}"/>
              </a:ext>
            </a:extLst>
          </p:cNvPr>
          <p:cNvSpPr txBox="1"/>
          <p:nvPr/>
        </p:nvSpPr>
        <p:spPr>
          <a:xfrm>
            <a:off x="1661912" y="1851872"/>
            <a:ext cx="1169751"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Susan</a:t>
            </a:r>
            <a:endParaRPr lang="fr-FR" sz="1800" b="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A1FEE7C3-10CE-83DC-9AD8-1F9DED765E0D}"/>
              </a:ext>
            </a:extLst>
          </p:cNvPr>
          <p:cNvSpPr txBox="1"/>
          <p:nvPr/>
        </p:nvSpPr>
        <p:spPr>
          <a:xfrm>
            <a:off x="3373370" y="1841893"/>
            <a:ext cx="1169751" cy="369332"/>
          </a:xfrm>
          <a:prstGeom prst="rect">
            <a:avLst/>
          </a:prstGeom>
          <a:noFill/>
        </p:spPr>
        <p:txBody>
          <a:bodyPr wrap="square">
            <a:spAutoFit/>
          </a:bodyPr>
          <a:lstStyle/>
          <a:p>
            <a:pPr algn="just" rtl="0">
              <a:buNone/>
            </a:pPr>
            <a:r>
              <a:rPr lang="fr-FR" sz="1800" b="1" dirty="0">
                <a:solidFill>
                  <a:srgbClr val="000000"/>
                </a:solidFill>
                <a:effectLst/>
                <a:latin typeface="Times New Roman, serif"/>
              </a:rPr>
              <a:t>Lucy</a:t>
            </a:r>
            <a:endParaRPr lang="fr-FR" sz="1800" b="0" dirty="0">
              <a:solidFill>
                <a:srgbClr val="000000"/>
              </a:solidFill>
              <a:effectLst/>
              <a:latin typeface="Arial" panose="020B0604020202020204" pitchFamily="34" charset="0"/>
            </a:endParaRPr>
          </a:p>
        </p:txBody>
      </p:sp>
      <p:sp>
        <p:nvSpPr>
          <p:cNvPr id="15" name="ZoneTexte 14">
            <a:extLst>
              <a:ext uri="{FF2B5EF4-FFF2-40B4-BE49-F238E27FC236}">
                <a16:creationId xmlns:a16="http://schemas.microsoft.com/office/drawing/2014/main" id="{E8519FE4-2609-F896-9788-5512B5824CFD}"/>
              </a:ext>
            </a:extLst>
          </p:cNvPr>
          <p:cNvSpPr txBox="1"/>
          <p:nvPr/>
        </p:nvSpPr>
        <p:spPr>
          <a:xfrm>
            <a:off x="2372637" y="2237310"/>
            <a:ext cx="1284051" cy="369332"/>
          </a:xfrm>
          <a:prstGeom prst="rect">
            <a:avLst/>
          </a:prstGeom>
          <a:noFill/>
        </p:spPr>
        <p:txBody>
          <a:bodyPr wrap="square">
            <a:spAutoFit/>
          </a:bodyPr>
          <a:lstStyle/>
          <a:p>
            <a:pPr algn="just" rtl="0">
              <a:buNone/>
            </a:pPr>
            <a:r>
              <a:rPr lang="fr-FR" sz="1800" b="1" dirty="0">
                <a:solidFill>
                  <a:srgbClr val="000000"/>
                </a:solidFill>
                <a:effectLst/>
                <a:latin typeface="Times New Roman, serif"/>
              </a:rPr>
              <a:t>Eustache</a:t>
            </a:r>
            <a:endParaRPr lang="fr-FR" sz="1800" b="0" dirty="0">
              <a:solidFill>
                <a:srgbClr val="000000"/>
              </a:solidFill>
              <a:effectLst/>
              <a:latin typeface="Arial" panose="020B0604020202020204" pitchFamily="34" charset="0"/>
            </a:endParaRPr>
          </a:p>
        </p:txBody>
      </p:sp>
      <p:sp>
        <p:nvSpPr>
          <p:cNvPr id="16" name="ZoneTexte 15">
            <a:extLst>
              <a:ext uri="{FF2B5EF4-FFF2-40B4-BE49-F238E27FC236}">
                <a16:creationId xmlns:a16="http://schemas.microsoft.com/office/drawing/2014/main" id="{E13BE55B-D31B-9FBF-0FFE-766BE5F17B47}"/>
              </a:ext>
            </a:extLst>
          </p:cNvPr>
          <p:cNvSpPr txBox="1"/>
          <p:nvPr/>
        </p:nvSpPr>
        <p:spPr>
          <a:xfrm>
            <a:off x="2931406" y="3901820"/>
            <a:ext cx="4107968" cy="461665"/>
          </a:xfrm>
          <a:prstGeom prst="rect">
            <a:avLst/>
          </a:prstGeom>
          <a:noFill/>
        </p:spPr>
        <p:txBody>
          <a:bodyPr wrap="square">
            <a:spAutoFit/>
          </a:bodyPr>
          <a:lstStyle/>
          <a:p>
            <a:pPr algn="just" rtl="0">
              <a:buNone/>
            </a:pPr>
            <a:r>
              <a:rPr lang="fr-FR" sz="2400" b="1" dirty="0">
                <a:solidFill>
                  <a:srgbClr val="000000"/>
                </a:solidFill>
                <a:effectLst/>
                <a:latin typeface="Times New Roman, serif"/>
              </a:rPr>
              <a:t>Les figures du Mal</a:t>
            </a:r>
            <a:endParaRPr lang="fr-FR" sz="2800" b="1" dirty="0">
              <a:solidFill>
                <a:srgbClr val="000000"/>
              </a:solidFill>
              <a:effectLst/>
              <a:latin typeface="Arial" panose="020B0604020202020204" pitchFamily="34" charset="0"/>
            </a:endParaRPr>
          </a:p>
        </p:txBody>
      </p:sp>
      <p:pic>
        <p:nvPicPr>
          <p:cNvPr id="18" name="Image 17">
            <a:extLst>
              <a:ext uri="{FF2B5EF4-FFF2-40B4-BE49-F238E27FC236}">
                <a16:creationId xmlns:a16="http://schemas.microsoft.com/office/drawing/2014/main" id="{AD62561F-F2E0-FE0A-1527-E04FCE879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023" y="3681129"/>
            <a:ext cx="2252295" cy="3395351"/>
          </a:xfrm>
          <a:prstGeom prst="rect">
            <a:avLst/>
          </a:prstGeom>
        </p:spPr>
      </p:pic>
      <p:pic>
        <p:nvPicPr>
          <p:cNvPr id="20" name="Image 19">
            <a:extLst>
              <a:ext uri="{FF2B5EF4-FFF2-40B4-BE49-F238E27FC236}">
                <a16:creationId xmlns:a16="http://schemas.microsoft.com/office/drawing/2014/main" id="{AFE997C9-ADC7-8467-47B5-5FA8D7086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3731" y="4656590"/>
            <a:ext cx="2162175" cy="2419350"/>
          </a:xfrm>
          <a:prstGeom prst="rect">
            <a:avLst/>
          </a:prstGeom>
        </p:spPr>
      </p:pic>
      <p:pic>
        <p:nvPicPr>
          <p:cNvPr id="22" name="Image 21">
            <a:extLst>
              <a:ext uri="{FF2B5EF4-FFF2-40B4-BE49-F238E27FC236}">
                <a16:creationId xmlns:a16="http://schemas.microsoft.com/office/drawing/2014/main" id="{DE96FDE0-57B7-3537-0BF0-E0FB7A94FA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8290" y="3993685"/>
            <a:ext cx="4442500" cy="3082255"/>
          </a:xfrm>
          <a:prstGeom prst="rect">
            <a:avLst/>
          </a:prstGeom>
        </p:spPr>
      </p:pic>
      <p:sp>
        <p:nvSpPr>
          <p:cNvPr id="24" name="ZoneTexte 23">
            <a:extLst>
              <a:ext uri="{FF2B5EF4-FFF2-40B4-BE49-F238E27FC236}">
                <a16:creationId xmlns:a16="http://schemas.microsoft.com/office/drawing/2014/main" id="{080B6EF4-3EAC-A357-7E52-2157318C204E}"/>
              </a:ext>
            </a:extLst>
          </p:cNvPr>
          <p:cNvSpPr txBox="1"/>
          <p:nvPr/>
        </p:nvSpPr>
        <p:spPr>
          <a:xfrm>
            <a:off x="157772" y="7075940"/>
            <a:ext cx="2580261"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Jadis, la Sorcière Blanche</a:t>
            </a:r>
          </a:p>
        </p:txBody>
      </p:sp>
      <p:sp>
        <p:nvSpPr>
          <p:cNvPr id="26" name="ZoneTexte 25">
            <a:extLst>
              <a:ext uri="{FF2B5EF4-FFF2-40B4-BE49-F238E27FC236}">
                <a16:creationId xmlns:a16="http://schemas.microsoft.com/office/drawing/2014/main" id="{2D12120A-98CD-2672-3FD7-B7625F87602F}"/>
              </a:ext>
            </a:extLst>
          </p:cNvPr>
          <p:cNvSpPr txBox="1"/>
          <p:nvPr/>
        </p:nvSpPr>
        <p:spPr>
          <a:xfrm>
            <a:off x="2968188" y="7075940"/>
            <a:ext cx="2721848" cy="369332"/>
          </a:xfrm>
          <a:prstGeom prst="rect">
            <a:avLst/>
          </a:prstGeom>
          <a:noFill/>
        </p:spPr>
        <p:txBody>
          <a:bodyPr wrap="square">
            <a:spAutoFit/>
          </a:bodyPr>
          <a:lstStyle/>
          <a:p>
            <a:pPr algn="just" rtl="0">
              <a:buNone/>
            </a:pPr>
            <a:r>
              <a:rPr lang="fr-FR" sz="1800" dirty="0">
                <a:solidFill>
                  <a:srgbClr val="000000"/>
                </a:solidFill>
                <a:effectLst/>
                <a:latin typeface="Times New Roman" panose="02020603050405020304" pitchFamily="18" charset="0"/>
              </a:rPr>
              <a:t>La Dame à la Robe Verte</a:t>
            </a:r>
          </a:p>
        </p:txBody>
      </p:sp>
      <p:sp>
        <p:nvSpPr>
          <p:cNvPr id="28" name="ZoneTexte 27">
            <a:extLst>
              <a:ext uri="{FF2B5EF4-FFF2-40B4-BE49-F238E27FC236}">
                <a16:creationId xmlns:a16="http://schemas.microsoft.com/office/drawing/2014/main" id="{3A462986-FA26-41A5-D410-E2630F6B2588}"/>
              </a:ext>
            </a:extLst>
          </p:cNvPr>
          <p:cNvSpPr txBox="1"/>
          <p:nvPr/>
        </p:nvSpPr>
        <p:spPr>
          <a:xfrm>
            <a:off x="7847790" y="7096387"/>
            <a:ext cx="800099" cy="369332"/>
          </a:xfrm>
          <a:prstGeom prst="rect">
            <a:avLst/>
          </a:prstGeom>
          <a:noFill/>
        </p:spPr>
        <p:txBody>
          <a:bodyPr wrap="square">
            <a:spAutoFit/>
          </a:bodyPr>
          <a:lstStyle/>
          <a:p>
            <a:pPr algn="just" rtl="0">
              <a:buNone/>
            </a:pPr>
            <a:r>
              <a:rPr lang="fr-FR" sz="1800" dirty="0" err="1">
                <a:solidFill>
                  <a:srgbClr val="000000"/>
                </a:solidFill>
                <a:effectLst/>
                <a:latin typeface="Times New Roman" panose="02020603050405020304" pitchFamily="18" charset="0"/>
              </a:rPr>
              <a:t>Tash</a:t>
            </a:r>
            <a:endParaRPr lang="fr-FR" sz="18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1723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3" grpId="0"/>
      <p:bldP spid="15" grpId="0"/>
      <p:bldP spid="16" grpId="0"/>
      <p:bldP spid="24"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2808FB02-197D-DC3C-2488-BB0992C82B6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59504F55-A19D-DD44-5787-97E8443E6307}"/>
              </a:ext>
            </a:extLst>
          </p:cNvPr>
          <p:cNvSpPr txBox="1"/>
          <p:nvPr/>
        </p:nvSpPr>
        <p:spPr>
          <a:xfrm>
            <a:off x="6709300" y="403857"/>
            <a:ext cx="3349100" cy="1384995"/>
          </a:xfrm>
          <a:prstGeom prst="rect">
            <a:avLst/>
          </a:prstGeom>
          <a:noFill/>
        </p:spPr>
        <p:txBody>
          <a:bodyPr wrap="square">
            <a:spAutoFit/>
          </a:bodyPr>
          <a:lstStyle/>
          <a:p>
            <a:pPr algn="ctr" rtl="0">
              <a:buNone/>
            </a:pPr>
            <a:r>
              <a:rPr lang="fr-FR" sz="2800" b="1" dirty="0">
                <a:solidFill>
                  <a:srgbClr val="000000"/>
                </a:solidFill>
                <a:effectLst/>
                <a:latin typeface="Times New Roman, serif"/>
              </a:rPr>
              <a:t>Narnia </a:t>
            </a:r>
          </a:p>
          <a:p>
            <a:pPr algn="ctr" rtl="0">
              <a:buNone/>
            </a:pPr>
            <a:r>
              <a:rPr lang="fr-FR" sz="2800" b="1" dirty="0">
                <a:solidFill>
                  <a:srgbClr val="000000"/>
                </a:solidFill>
                <a:effectLst/>
                <a:latin typeface="Times New Roman, serif"/>
              </a:rPr>
              <a:t>comme préparation </a:t>
            </a:r>
          </a:p>
          <a:p>
            <a:pPr algn="ctr" rtl="0">
              <a:buNone/>
            </a:pPr>
            <a:r>
              <a:rPr lang="fr-FR" sz="2800" b="1" dirty="0">
                <a:solidFill>
                  <a:srgbClr val="000000"/>
                </a:solidFill>
                <a:effectLst/>
                <a:latin typeface="Times New Roman, serif"/>
              </a:rPr>
              <a:t>aux fins dernières</a:t>
            </a:r>
            <a:endParaRPr lang="fr-FR" sz="3200" b="1" dirty="0">
              <a:solidFill>
                <a:srgbClr val="000000"/>
              </a:solidFill>
              <a:effectLst/>
              <a:latin typeface="Arial" panose="020B0604020202020204" pitchFamily="34" charset="0"/>
            </a:endParaRPr>
          </a:p>
        </p:txBody>
      </p:sp>
      <p:pic>
        <p:nvPicPr>
          <p:cNvPr id="5" name="Image 4">
            <a:extLst>
              <a:ext uri="{FF2B5EF4-FFF2-40B4-BE49-F238E27FC236}">
                <a16:creationId xmlns:a16="http://schemas.microsoft.com/office/drawing/2014/main" id="{6278606F-1CB4-BFE6-C207-FB9DB2F59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48" y="218307"/>
            <a:ext cx="5900788" cy="7005029"/>
          </a:xfrm>
          <a:prstGeom prst="rect">
            <a:avLst/>
          </a:prstGeom>
        </p:spPr>
      </p:pic>
      <p:pic>
        <p:nvPicPr>
          <p:cNvPr id="7" name="Image 6">
            <a:extLst>
              <a:ext uri="{FF2B5EF4-FFF2-40B4-BE49-F238E27FC236}">
                <a16:creationId xmlns:a16="http://schemas.microsoft.com/office/drawing/2014/main" id="{E1CED3E0-AAFC-4F3F-3BE3-C43420E04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487" y="2143868"/>
            <a:ext cx="3349100" cy="5079468"/>
          </a:xfrm>
          <a:prstGeom prst="rect">
            <a:avLst/>
          </a:prstGeom>
        </p:spPr>
      </p:pic>
    </p:spTree>
    <p:extLst>
      <p:ext uri="{BB962C8B-B14F-4D97-AF65-F5344CB8AC3E}">
        <p14:creationId xmlns:p14="http://schemas.microsoft.com/office/powerpoint/2010/main" val="3596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1">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49DB37-7316-EACB-E05E-5BB2A28C0601}"/>
              </a:ext>
            </a:extLst>
          </p:cNvPr>
          <p:cNvSpPr txBox="1">
            <a:spLocks noGrp="1"/>
          </p:cNvSpPr>
          <p:nvPr>
            <p:ph type="title" idx="4294967295"/>
          </p:nvPr>
        </p:nvSpPr>
        <p:spPr>
          <a:xfrm>
            <a:off x="573807" y="112958"/>
            <a:ext cx="9544197" cy="1271117"/>
          </a:xfrm>
        </p:spPr>
        <p:txBody>
          <a:bodyPr vert="horz" wrap="square">
            <a:spAutoFit/>
          </a:bodyPr>
          <a:lstStyle/>
          <a:p>
            <a:pPr lvl="0"/>
            <a:r>
              <a:rPr lang="fr-FR" dirty="0"/>
              <a:t>Soirées autour de la Foi</a:t>
            </a:r>
            <a:br>
              <a:rPr lang="fr-FR" sz="2000" dirty="0"/>
            </a:br>
            <a:r>
              <a:rPr lang="fr-FR" sz="2400" dirty="0"/>
              <a:t>Vendredi 10 avril 2026</a:t>
            </a:r>
          </a:p>
        </p:txBody>
      </p:sp>
      <p:sp>
        <p:nvSpPr>
          <p:cNvPr id="3" name="ZoneTexte 2">
            <a:extLst>
              <a:ext uri="{FF2B5EF4-FFF2-40B4-BE49-F238E27FC236}">
                <a16:creationId xmlns:a16="http://schemas.microsoft.com/office/drawing/2014/main" id="{7427F91F-DB87-F664-8478-9A5DBDD2727E}"/>
              </a:ext>
            </a:extLst>
          </p:cNvPr>
          <p:cNvSpPr txBox="1"/>
          <p:nvPr/>
        </p:nvSpPr>
        <p:spPr>
          <a:xfrm>
            <a:off x="433436" y="6598101"/>
            <a:ext cx="9824937" cy="769441"/>
          </a:xfrm>
          <a:prstGeom prst="rect">
            <a:avLst/>
          </a:prstGeom>
          <a:noFill/>
        </p:spPr>
        <p:txBody>
          <a:bodyPr wrap="square" rtlCol="0">
            <a:spAutoFit/>
          </a:bodyPr>
          <a:lstStyle/>
          <a:p>
            <a:pPr algn="ctr"/>
            <a:r>
              <a:rPr lang="fr-FR" sz="4400" i="1" dirty="0">
                <a:latin typeface="Arial Rounded MT Bold" panose="020F0704030504030204" pitchFamily="34" charset="0"/>
                <a:cs typeface="Times New Roman" panose="02020603050405020304" pitchFamily="18" charset="0"/>
              </a:rPr>
              <a:t>C.S. LEWIS et le monde de NARNIA</a:t>
            </a:r>
          </a:p>
        </p:txBody>
      </p:sp>
      <p:pic>
        <p:nvPicPr>
          <p:cNvPr id="5" name="Image 4">
            <a:extLst>
              <a:ext uri="{FF2B5EF4-FFF2-40B4-BE49-F238E27FC236}">
                <a16:creationId xmlns:a16="http://schemas.microsoft.com/office/drawing/2014/main" id="{C1330B9A-42D7-0419-6FDF-BFB8E51A3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492" y="1549720"/>
            <a:ext cx="7160823" cy="5048381"/>
          </a:xfrm>
          <a:prstGeom prst="rect">
            <a:avLst/>
          </a:prstGeom>
        </p:spPr>
      </p:pic>
      <p:sp>
        <p:nvSpPr>
          <p:cNvPr id="6" name="ZoneTexte 5">
            <a:extLst>
              <a:ext uri="{FF2B5EF4-FFF2-40B4-BE49-F238E27FC236}">
                <a16:creationId xmlns:a16="http://schemas.microsoft.com/office/drawing/2014/main" id="{33FA7D3A-7F2C-5A42-11B5-014D04997616}"/>
              </a:ext>
            </a:extLst>
          </p:cNvPr>
          <p:cNvSpPr txBox="1"/>
          <p:nvPr/>
        </p:nvSpPr>
        <p:spPr>
          <a:xfrm rot="16200000">
            <a:off x="8244004" y="5546457"/>
            <a:ext cx="1733955" cy="369332"/>
          </a:xfrm>
          <a:prstGeom prst="rect">
            <a:avLst/>
          </a:prstGeom>
          <a:noFill/>
        </p:spPr>
        <p:txBody>
          <a:bodyPr wrap="square">
            <a:spAutoFit/>
          </a:bodyPr>
          <a:lstStyle/>
          <a:p>
            <a:r>
              <a:rPr lang="fr-FR" dirty="0">
                <a:solidFill>
                  <a:schemeClr val="tx1">
                    <a:lumMod val="50000"/>
                    <a:lumOff val="50000"/>
                  </a:schemeClr>
                </a:solidFill>
                <a:latin typeface="Times New Roman" panose="02020603050405020304" pitchFamily="18" charset="0"/>
                <a:cs typeface="Times New Roman" panose="02020603050405020304" pitchFamily="18" charset="0"/>
              </a:rPr>
              <a:t>Jake Weidmann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9B16304C-DC0B-3974-B527-813A4DCC54CF}"/>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D768AA10-C1D3-F568-305F-EC0193587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90" y="914399"/>
            <a:ext cx="4156921" cy="5487684"/>
          </a:xfrm>
          <a:prstGeom prst="rect">
            <a:avLst/>
          </a:prstGeom>
        </p:spPr>
      </p:pic>
      <p:sp>
        <p:nvSpPr>
          <p:cNvPr id="5" name="ZoneTexte 4">
            <a:extLst>
              <a:ext uri="{FF2B5EF4-FFF2-40B4-BE49-F238E27FC236}">
                <a16:creationId xmlns:a16="http://schemas.microsoft.com/office/drawing/2014/main" id="{5F936606-CE31-8249-9143-49C2C3BEA066}"/>
              </a:ext>
            </a:extLst>
          </p:cNvPr>
          <p:cNvSpPr txBox="1"/>
          <p:nvPr/>
        </p:nvSpPr>
        <p:spPr>
          <a:xfrm>
            <a:off x="4677993" y="1579234"/>
            <a:ext cx="5778230" cy="4401205"/>
          </a:xfrm>
          <a:prstGeom prst="rect">
            <a:avLst/>
          </a:prstGeom>
          <a:noFill/>
        </p:spPr>
        <p:txBody>
          <a:bodyPr wrap="square">
            <a:spAutoFit/>
          </a:bodyPr>
          <a:lstStyle/>
          <a:p>
            <a:pPr algn="just" rtl="0">
              <a:buNone/>
            </a:pPr>
            <a:r>
              <a:rPr lang="fr-FR" sz="2800" b="1" i="0" dirty="0">
                <a:solidFill>
                  <a:srgbClr val="000000"/>
                </a:solidFill>
                <a:effectLst/>
                <a:latin typeface="Times New Roman, serif"/>
              </a:rPr>
              <a:t>Quelques éléments biographiques</a:t>
            </a:r>
          </a:p>
          <a:p>
            <a:pPr algn="just" rtl="0">
              <a:buNone/>
            </a:pPr>
            <a:endParaRPr lang="fr-FR" sz="2800" b="1" dirty="0">
              <a:solidFill>
                <a:srgbClr val="000000"/>
              </a:solidFill>
              <a:latin typeface="Times New Roman, serif"/>
            </a:endParaRPr>
          </a:p>
          <a:p>
            <a:pPr algn="just" rtl="0">
              <a:buNone/>
            </a:pPr>
            <a:endParaRPr lang="fr-FR" sz="2800" b="1" dirty="0">
              <a:solidFill>
                <a:srgbClr val="000000"/>
              </a:solidFill>
              <a:latin typeface="Times New Roman, serif"/>
            </a:endParaRPr>
          </a:p>
          <a:p>
            <a:pPr algn="just" rtl="0">
              <a:buNone/>
            </a:pPr>
            <a:r>
              <a:rPr lang="fr-FR" sz="2800" b="1" i="0" dirty="0">
                <a:solidFill>
                  <a:srgbClr val="000000"/>
                </a:solidFill>
                <a:effectLst/>
                <a:latin typeface="Times New Roman" panose="02020603050405020304" pitchFamily="18" charset="0"/>
              </a:rPr>
              <a:t>	Un chemin de conversion</a:t>
            </a:r>
          </a:p>
          <a:p>
            <a:pPr algn="just" rtl="0">
              <a:buNone/>
            </a:pPr>
            <a:endParaRPr lang="fr-FR" sz="2800" b="1" dirty="0">
              <a:solidFill>
                <a:srgbClr val="000000"/>
              </a:solidFill>
              <a:latin typeface="Times New Roman" panose="02020603050405020304" pitchFamily="18" charset="0"/>
            </a:endParaRPr>
          </a:p>
          <a:p>
            <a:pPr algn="just" rtl="0">
              <a:buNone/>
            </a:pPr>
            <a:endParaRPr lang="fr-FR" sz="2800" b="1" dirty="0">
              <a:solidFill>
                <a:srgbClr val="000000"/>
              </a:solidFill>
              <a:latin typeface="Times New Roman" panose="02020603050405020304" pitchFamily="18" charset="0"/>
            </a:endParaRPr>
          </a:p>
          <a:p>
            <a:pPr algn="just" rtl="0">
              <a:buNone/>
            </a:pPr>
            <a:r>
              <a:rPr lang="fr-FR" sz="2800" b="1" i="0" dirty="0">
                <a:solidFill>
                  <a:srgbClr val="000000"/>
                </a:solidFill>
                <a:effectLst/>
                <a:latin typeface="Times New Roman" panose="02020603050405020304" pitchFamily="18" charset="0"/>
              </a:rPr>
              <a:t>L'Apologète et le Créateur </a:t>
            </a:r>
          </a:p>
          <a:p>
            <a:pPr algn="just" rtl="0">
              <a:buNone/>
            </a:pPr>
            <a:endParaRPr lang="fr-FR" sz="2800" b="1" dirty="0">
              <a:solidFill>
                <a:srgbClr val="000000"/>
              </a:solidFill>
              <a:latin typeface="Times New Roman" panose="02020603050405020304" pitchFamily="18" charset="0"/>
            </a:endParaRPr>
          </a:p>
          <a:p>
            <a:pPr algn="just" rtl="0">
              <a:buNone/>
            </a:pPr>
            <a:endParaRPr lang="fr-FR" sz="2800" b="1" dirty="0">
              <a:solidFill>
                <a:srgbClr val="000000"/>
              </a:solidFill>
              <a:latin typeface="Times New Roman" panose="02020603050405020304" pitchFamily="18" charset="0"/>
            </a:endParaRPr>
          </a:p>
          <a:p>
            <a:pPr algn="just" rtl="0">
              <a:buNone/>
            </a:pPr>
            <a:r>
              <a:rPr lang="fr-FR" sz="2800" b="1" i="0" dirty="0">
                <a:solidFill>
                  <a:srgbClr val="000000"/>
                </a:solidFill>
                <a:effectLst/>
                <a:latin typeface="Times New Roman" panose="02020603050405020304" pitchFamily="18" charset="0"/>
              </a:rPr>
              <a:t>	Les Chroniques de Narnia</a:t>
            </a:r>
          </a:p>
        </p:txBody>
      </p:sp>
    </p:spTree>
    <p:extLst>
      <p:ext uri="{BB962C8B-B14F-4D97-AF65-F5344CB8AC3E}">
        <p14:creationId xmlns:p14="http://schemas.microsoft.com/office/powerpoint/2010/main" val="336280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273BC42C-9934-4777-3B25-F291D97C906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3D8DBA5-F602-12FB-C047-2B5C1D499AB1}"/>
              </a:ext>
            </a:extLst>
          </p:cNvPr>
          <p:cNvSpPr txBox="1"/>
          <p:nvPr/>
        </p:nvSpPr>
        <p:spPr>
          <a:xfrm>
            <a:off x="960607" y="364946"/>
            <a:ext cx="8961606" cy="584775"/>
          </a:xfrm>
          <a:prstGeom prst="rect">
            <a:avLst/>
          </a:prstGeom>
          <a:noFill/>
        </p:spPr>
        <p:txBody>
          <a:bodyPr wrap="square">
            <a:spAutoFit/>
          </a:bodyPr>
          <a:lstStyle/>
          <a:p>
            <a:pPr algn="ctr" rtl="0">
              <a:buNone/>
            </a:pPr>
            <a:r>
              <a:rPr lang="fr-FR" sz="3200" b="1" i="0" dirty="0">
                <a:solidFill>
                  <a:srgbClr val="000000"/>
                </a:solidFill>
                <a:effectLst/>
                <a:latin typeface="Times New Roman, serif"/>
              </a:rPr>
              <a:t>Quelques éléments biographiques</a:t>
            </a:r>
            <a:endParaRPr lang="fr-FR" sz="3200" b="1"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DEB7439D-7B77-271D-C6FB-5D1F60FA95A6}"/>
              </a:ext>
            </a:extLst>
          </p:cNvPr>
          <p:cNvSpPr txBox="1"/>
          <p:nvPr/>
        </p:nvSpPr>
        <p:spPr>
          <a:xfrm>
            <a:off x="2464746" y="939035"/>
            <a:ext cx="5953328" cy="369332"/>
          </a:xfrm>
          <a:prstGeom prst="rect">
            <a:avLst/>
          </a:prstGeom>
          <a:noFill/>
        </p:spPr>
        <p:txBody>
          <a:bodyPr wrap="square">
            <a:spAutoFit/>
          </a:bodyPr>
          <a:lstStyle/>
          <a:p>
            <a:pPr algn="just"/>
            <a:r>
              <a:rPr lang="fr-FR" sz="1800" b="0" i="0" dirty="0">
                <a:solidFill>
                  <a:srgbClr val="000000"/>
                </a:solidFill>
                <a:effectLst/>
                <a:latin typeface="Times New Roman, serif"/>
              </a:rPr>
              <a:t>Autobiographie : </a:t>
            </a:r>
            <a:r>
              <a:rPr lang="fr-FR" sz="1800" b="0" i="1" dirty="0" err="1">
                <a:solidFill>
                  <a:srgbClr val="000000"/>
                </a:solidFill>
                <a:effectLst/>
                <a:latin typeface="Times New Roman, serif"/>
              </a:rPr>
              <a:t>Surprised</a:t>
            </a:r>
            <a:r>
              <a:rPr lang="fr-FR" sz="1800" b="0" i="1" dirty="0">
                <a:solidFill>
                  <a:srgbClr val="000000"/>
                </a:solidFill>
                <a:effectLst/>
                <a:latin typeface="Times New Roman, serif"/>
              </a:rPr>
              <a:t> </a:t>
            </a:r>
            <a:r>
              <a:rPr lang="fr-FR" i="1" dirty="0">
                <a:solidFill>
                  <a:srgbClr val="000000"/>
                </a:solidFill>
                <a:latin typeface="Times New Roman, serif"/>
              </a:rPr>
              <a:t>by Joy</a:t>
            </a:r>
            <a:r>
              <a:rPr lang="fr-FR" dirty="0">
                <a:solidFill>
                  <a:srgbClr val="000000"/>
                </a:solidFill>
                <a:latin typeface="Times New Roman, serif"/>
              </a:rPr>
              <a:t>, 1955 (</a:t>
            </a:r>
            <a:r>
              <a:rPr lang="fr-FR" sz="1800" b="0" i="1" dirty="0">
                <a:solidFill>
                  <a:srgbClr val="000000"/>
                </a:solidFill>
                <a:effectLst/>
                <a:latin typeface="Times New Roman, serif"/>
              </a:rPr>
              <a:t>Surpris par la joie</a:t>
            </a:r>
            <a:r>
              <a:rPr lang="fr-FR" sz="1800" b="0" i="0" dirty="0">
                <a:solidFill>
                  <a:srgbClr val="000000"/>
                </a:solidFill>
                <a:effectLst/>
                <a:latin typeface="Times New Roman, serif"/>
              </a:rPr>
              <a:t>)</a:t>
            </a:r>
            <a:endParaRPr lang="fr-FR" sz="1800" b="0" i="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BE35B40F-6302-2D53-044B-7E6CD032118B}"/>
              </a:ext>
            </a:extLst>
          </p:cNvPr>
          <p:cNvSpPr txBox="1"/>
          <p:nvPr/>
        </p:nvSpPr>
        <p:spPr>
          <a:xfrm>
            <a:off x="960607" y="1542872"/>
            <a:ext cx="5345348" cy="461665"/>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Clive </a:t>
            </a:r>
            <a:r>
              <a:rPr lang="fr-FR" sz="2400" b="1" i="0" dirty="0" err="1">
                <a:solidFill>
                  <a:srgbClr val="000000"/>
                </a:solidFill>
                <a:effectLst/>
                <a:latin typeface="Times New Roman, serif"/>
              </a:rPr>
              <a:t>Staples</a:t>
            </a:r>
            <a:r>
              <a:rPr lang="fr-FR" sz="2400" b="1" i="0" dirty="0">
                <a:solidFill>
                  <a:srgbClr val="000000"/>
                </a:solidFill>
                <a:effectLst/>
                <a:latin typeface="Times New Roman, serif"/>
              </a:rPr>
              <a:t> Lewis</a:t>
            </a:r>
            <a:endParaRPr lang="fr-FR" sz="2400" b="1" i="0" dirty="0">
              <a:solidFill>
                <a:srgbClr val="000000"/>
              </a:solidFill>
              <a:effectLst/>
              <a:latin typeface="Times New Roman" panose="02020603050405020304" pitchFamily="18" charset="0"/>
            </a:endParaRPr>
          </a:p>
        </p:txBody>
      </p:sp>
      <p:sp>
        <p:nvSpPr>
          <p:cNvPr id="9" name="ZoneTexte 8">
            <a:extLst>
              <a:ext uri="{FF2B5EF4-FFF2-40B4-BE49-F238E27FC236}">
                <a16:creationId xmlns:a16="http://schemas.microsoft.com/office/drawing/2014/main" id="{97039B9E-CA4B-A16E-10AD-834EAD1FEC9C}"/>
              </a:ext>
            </a:extLst>
          </p:cNvPr>
          <p:cNvSpPr txBox="1"/>
          <p:nvPr/>
        </p:nvSpPr>
        <p:spPr>
          <a:xfrm>
            <a:off x="960607" y="2055807"/>
            <a:ext cx="5345348" cy="369332"/>
          </a:xfrm>
          <a:prstGeom prst="rect">
            <a:avLst/>
          </a:prstGeom>
          <a:noFill/>
        </p:spPr>
        <p:txBody>
          <a:bodyPr wrap="square">
            <a:spAutoFit/>
          </a:bodyPr>
          <a:lstStyle/>
          <a:p>
            <a:pPr algn="just"/>
            <a:r>
              <a:rPr lang="fr-FR" dirty="0">
                <a:solidFill>
                  <a:srgbClr val="000000"/>
                </a:solidFill>
                <a:latin typeface="Times New Roman, serif"/>
              </a:rPr>
              <a:t>29/11/1898 – Naissance</a:t>
            </a:r>
            <a:r>
              <a:rPr lang="fr-FR" sz="1800" b="0" i="0" dirty="0">
                <a:solidFill>
                  <a:srgbClr val="000000"/>
                </a:solidFill>
                <a:effectLst/>
                <a:latin typeface="Times New Roman, serif"/>
              </a:rPr>
              <a:t> à Belfast</a:t>
            </a:r>
            <a:endParaRPr lang="fr-FR" sz="1800" b="0" i="0" dirty="0">
              <a:solidFill>
                <a:srgbClr val="000000"/>
              </a:solidFill>
              <a:effectLst/>
              <a:latin typeface="Times New Roman" panose="02020603050405020304" pitchFamily="18" charset="0"/>
            </a:endParaRPr>
          </a:p>
        </p:txBody>
      </p:sp>
      <p:sp>
        <p:nvSpPr>
          <p:cNvPr id="11" name="ZoneTexte 10">
            <a:extLst>
              <a:ext uri="{FF2B5EF4-FFF2-40B4-BE49-F238E27FC236}">
                <a16:creationId xmlns:a16="http://schemas.microsoft.com/office/drawing/2014/main" id="{90905D1C-A04C-36E2-BD95-2BCA59996FE4}"/>
              </a:ext>
            </a:extLst>
          </p:cNvPr>
          <p:cNvSpPr txBox="1"/>
          <p:nvPr/>
        </p:nvSpPr>
        <p:spPr>
          <a:xfrm>
            <a:off x="960607" y="2608850"/>
            <a:ext cx="5345348"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1908 – Décès de sa mère</a:t>
            </a:r>
            <a:endParaRPr lang="fr-FR" sz="1800" b="0" i="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91B1DA7D-C210-B08A-7163-2889BFCBD3B1}"/>
              </a:ext>
            </a:extLst>
          </p:cNvPr>
          <p:cNvSpPr txBox="1"/>
          <p:nvPr/>
        </p:nvSpPr>
        <p:spPr>
          <a:xfrm>
            <a:off x="960607" y="3161893"/>
            <a:ext cx="5345348"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1908-1914 – En pension dans différents collèges</a:t>
            </a:r>
            <a:endParaRPr lang="fr-FR" sz="1800" b="0" i="0" dirty="0">
              <a:solidFill>
                <a:srgbClr val="000000"/>
              </a:solidFill>
              <a:effectLst/>
              <a:latin typeface="Times New Roman" panose="02020603050405020304" pitchFamily="18" charset="0"/>
            </a:endParaRPr>
          </a:p>
        </p:txBody>
      </p:sp>
      <p:sp>
        <p:nvSpPr>
          <p:cNvPr id="15" name="ZoneTexte 14">
            <a:extLst>
              <a:ext uri="{FF2B5EF4-FFF2-40B4-BE49-F238E27FC236}">
                <a16:creationId xmlns:a16="http://schemas.microsoft.com/office/drawing/2014/main" id="{DE01C912-9692-36B1-78E8-007C8BA69B8E}"/>
              </a:ext>
            </a:extLst>
          </p:cNvPr>
          <p:cNvSpPr txBox="1"/>
          <p:nvPr/>
        </p:nvSpPr>
        <p:spPr>
          <a:xfrm>
            <a:off x="960607" y="3779837"/>
            <a:ext cx="5345348"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1914-1916 – En pension chez W. T. </a:t>
            </a:r>
            <a:r>
              <a:rPr lang="fr-FR" sz="1800" b="0" i="0" dirty="0" err="1">
                <a:solidFill>
                  <a:srgbClr val="000000"/>
                </a:solidFill>
                <a:effectLst/>
                <a:latin typeface="Times New Roman, serif"/>
              </a:rPr>
              <a:t>Kirkpatrick</a:t>
            </a:r>
            <a:endParaRPr lang="fr-FR" sz="1800" b="0" i="0" dirty="0">
              <a:solidFill>
                <a:srgbClr val="000000"/>
              </a:solidFill>
              <a:effectLst/>
              <a:latin typeface="Times New Roman" panose="02020603050405020304" pitchFamily="18" charset="0"/>
            </a:endParaRPr>
          </a:p>
        </p:txBody>
      </p:sp>
      <p:sp>
        <p:nvSpPr>
          <p:cNvPr id="17" name="ZoneTexte 16">
            <a:extLst>
              <a:ext uri="{FF2B5EF4-FFF2-40B4-BE49-F238E27FC236}">
                <a16:creationId xmlns:a16="http://schemas.microsoft.com/office/drawing/2014/main" id="{FEE62483-CC6C-256B-0E7A-2263859F5DCA}"/>
              </a:ext>
            </a:extLst>
          </p:cNvPr>
          <p:cNvSpPr txBox="1"/>
          <p:nvPr/>
        </p:nvSpPr>
        <p:spPr>
          <a:xfrm>
            <a:off x="960607" y="4448097"/>
            <a:ext cx="6714516" cy="1477328"/>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1917-1923 – études à Oxford</a:t>
            </a: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"Triple First" : </a:t>
            </a:r>
            <a:r>
              <a:rPr lang="fr-FR" sz="1800" b="0" i="1" dirty="0">
                <a:solidFill>
                  <a:srgbClr val="000000"/>
                </a:solidFill>
                <a:effectLst/>
                <a:latin typeface="Times New Roman, serif"/>
              </a:rPr>
              <a:t>First Class </a:t>
            </a:r>
            <a:r>
              <a:rPr lang="fr-FR" sz="1800" b="0" i="1" dirty="0" err="1">
                <a:solidFill>
                  <a:srgbClr val="000000"/>
                </a:solidFill>
                <a:effectLst/>
                <a:latin typeface="Times New Roman, serif"/>
              </a:rPr>
              <a:t>Honors</a:t>
            </a:r>
            <a:r>
              <a:rPr lang="fr-FR" sz="1800" b="0" i="1" dirty="0">
                <a:solidFill>
                  <a:srgbClr val="000000"/>
                </a:solidFill>
                <a:effectLst/>
                <a:latin typeface="Times New Roman, serif"/>
              </a:rPr>
              <a:t> </a:t>
            </a:r>
          </a:p>
          <a:p>
            <a:pPr algn="just" rtl="0">
              <a:buNone/>
            </a:pPr>
            <a:r>
              <a:rPr lang="fr-FR" i="1" dirty="0">
                <a:solidFill>
                  <a:srgbClr val="000000"/>
                </a:solidFill>
                <a:latin typeface="Times New Roman, serif"/>
              </a:rPr>
              <a:t>		</a:t>
            </a:r>
            <a:r>
              <a:rPr lang="fr-FR" sz="1800" b="0" i="0" dirty="0">
                <a:solidFill>
                  <a:srgbClr val="000000"/>
                </a:solidFill>
                <a:effectLst/>
                <a:latin typeface="Times New Roman, serif"/>
              </a:rPr>
              <a:t>en littérature grecque et latine (1920)</a:t>
            </a:r>
          </a:p>
          <a:p>
            <a:pPr algn="just" rtl="0">
              <a:buNone/>
            </a:pPr>
            <a:r>
              <a:rPr lang="fr-FR" dirty="0">
                <a:solidFill>
                  <a:srgbClr val="000000"/>
                </a:solidFill>
                <a:latin typeface="Times New Roman, serif"/>
              </a:rPr>
              <a:t>		</a:t>
            </a:r>
            <a:r>
              <a:rPr lang="fr-FR" sz="1800" b="0" i="0" dirty="0">
                <a:solidFill>
                  <a:srgbClr val="000000"/>
                </a:solidFill>
                <a:effectLst/>
                <a:latin typeface="Times New Roman, serif"/>
              </a:rPr>
              <a:t>en philosophie et histoire ancienne (1922)</a:t>
            </a:r>
            <a:r>
              <a:rPr lang="fr-FR" dirty="0">
                <a:solidFill>
                  <a:srgbClr val="000000"/>
                </a:solidFill>
                <a:latin typeface="Times New Roman, serif"/>
              </a:rPr>
              <a:t>	</a:t>
            </a:r>
          </a:p>
          <a:p>
            <a:pPr algn="just" rtl="0">
              <a:buNone/>
            </a:pPr>
            <a:r>
              <a:rPr lang="fr-FR" sz="1800" b="0" i="0" dirty="0">
                <a:solidFill>
                  <a:srgbClr val="000000"/>
                </a:solidFill>
                <a:effectLst/>
                <a:latin typeface="Times New Roman, serif"/>
              </a:rPr>
              <a:t>		en langue et littérature anglaises (1923)</a:t>
            </a:r>
            <a:endParaRPr lang="fr-FR" sz="1800" b="0" i="0" dirty="0">
              <a:solidFill>
                <a:srgbClr val="000000"/>
              </a:solidFill>
              <a:effectLst/>
              <a:latin typeface="Times New Roman" panose="02020603050405020304" pitchFamily="18" charset="0"/>
            </a:endParaRPr>
          </a:p>
        </p:txBody>
      </p:sp>
      <p:sp>
        <p:nvSpPr>
          <p:cNvPr id="19" name="ZoneTexte 18">
            <a:extLst>
              <a:ext uri="{FF2B5EF4-FFF2-40B4-BE49-F238E27FC236}">
                <a16:creationId xmlns:a16="http://schemas.microsoft.com/office/drawing/2014/main" id="{B3A00A0E-B8EA-5B84-691E-3892381871F9}"/>
              </a:ext>
            </a:extLst>
          </p:cNvPr>
          <p:cNvSpPr txBox="1"/>
          <p:nvPr/>
        </p:nvSpPr>
        <p:spPr>
          <a:xfrm>
            <a:off x="960607" y="6016803"/>
            <a:ext cx="5345348" cy="369332"/>
          </a:xfrm>
          <a:prstGeom prst="rect">
            <a:avLst/>
          </a:prstGeom>
          <a:noFill/>
        </p:spPr>
        <p:txBody>
          <a:bodyPr wrap="square">
            <a:spAutoFit/>
          </a:bodyPr>
          <a:lstStyle/>
          <a:p>
            <a:pPr algn="just"/>
            <a:r>
              <a:rPr lang="fr-FR" dirty="0">
                <a:solidFill>
                  <a:srgbClr val="000000"/>
                </a:solidFill>
                <a:latin typeface="Times New Roman, serif"/>
              </a:rPr>
              <a:t>1925-1954  – </a:t>
            </a:r>
            <a:r>
              <a:rPr lang="fr-FR" sz="1800" b="0" i="0" dirty="0">
                <a:solidFill>
                  <a:srgbClr val="000000"/>
                </a:solidFill>
                <a:effectLst/>
                <a:latin typeface="Times New Roman, serif"/>
              </a:rPr>
              <a:t>Professeur à Oxford</a:t>
            </a:r>
            <a:endParaRPr lang="fr-FR" sz="1800" b="0" i="0" dirty="0">
              <a:solidFill>
                <a:srgbClr val="000000"/>
              </a:solidFill>
              <a:effectLst/>
              <a:latin typeface="Times New Roman" panose="02020603050405020304" pitchFamily="18" charset="0"/>
            </a:endParaRPr>
          </a:p>
        </p:txBody>
      </p:sp>
      <p:sp>
        <p:nvSpPr>
          <p:cNvPr id="21" name="ZoneTexte 20">
            <a:extLst>
              <a:ext uri="{FF2B5EF4-FFF2-40B4-BE49-F238E27FC236}">
                <a16:creationId xmlns:a16="http://schemas.microsoft.com/office/drawing/2014/main" id="{AD252921-DF35-3000-F221-A7DEAFFAF2E0}"/>
              </a:ext>
            </a:extLst>
          </p:cNvPr>
          <p:cNvSpPr txBox="1"/>
          <p:nvPr/>
        </p:nvSpPr>
        <p:spPr>
          <a:xfrm>
            <a:off x="960607" y="6680358"/>
            <a:ext cx="5345348" cy="369332"/>
          </a:xfrm>
          <a:prstGeom prst="rect">
            <a:avLst/>
          </a:prstGeom>
          <a:noFill/>
        </p:spPr>
        <p:txBody>
          <a:bodyPr wrap="square">
            <a:spAutoFit/>
          </a:bodyPr>
          <a:lstStyle/>
          <a:p>
            <a:pPr algn="just"/>
            <a:r>
              <a:rPr lang="fr-FR" dirty="0">
                <a:solidFill>
                  <a:srgbClr val="000000"/>
                </a:solidFill>
                <a:latin typeface="Times New Roman, serif"/>
              </a:rPr>
              <a:t>1954-1963 – </a:t>
            </a:r>
            <a:r>
              <a:rPr lang="fr-FR" sz="1800" b="0" i="0" dirty="0">
                <a:solidFill>
                  <a:srgbClr val="000000"/>
                </a:solidFill>
                <a:effectLst/>
                <a:latin typeface="Times New Roman, serif"/>
              </a:rPr>
              <a:t>Professeur à Cambridge</a:t>
            </a:r>
            <a:endParaRPr lang="fr-FR" sz="1800" b="0" i="0" dirty="0">
              <a:solidFill>
                <a:srgbClr val="000000"/>
              </a:solidFill>
              <a:effectLst/>
              <a:latin typeface="Times New Roman" panose="02020603050405020304" pitchFamily="18" charset="0"/>
            </a:endParaRPr>
          </a:p>
        </p:txBody>
      </p:sp>
      <p:pic>
        <p:nvPicPr>
          <p:cNvPr id="23" name="Image 22">
            <a:extLst>
              <a:ext uri="{FF2B5EF4-FFF2-40B4-BE49-F238E27FC236}">
                <a16:creationId xmlns:a16="http://schemas.microsoft.com/office/drawing/2014/main" id="{65F9F828-E324-0835-0F12-C5B9DD2F4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904" y="1681094"/>
            <a:ext cx="2769862" cy="4024140"/>
          </a:xfrm>
          <a:prstGeom prst="rect">
            <a:avLst/>
          </a:prstGeom>
        </p:spPr>
      </p:pic>
    </p:spTree>
    <p:extLst>
      <p:ext uri="{BB962C8B-B14F-4D97-AF65-F5344CB8AC3E}">
        <p14:creationId xmlns:p14="http://schemas.microsoft.com/office/powerpoint/2010/main" val="91190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D2F1D086-840F-A909-0ACB-45CD40CA6968}"/>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BA7A0A1B-AC4D-8FA4-7CE2-4646D7ED2814}"/>
              </a:ext>
            </a:extLst>
          </p:cNvPr>
          <p:cNvPicPr>
            <a:picLocks noChangeAspect="1"/>
          </p:cNvPicPr>
          <p:nvPr/>
        </p:nvPicPr>
        <p:blipFill>
          <a:blip r:embed="rId3">
            <a:extLst>
              <a:ext uri="{28A0092B-C50C-407E-A947-70E740481C1C}">
                <a14:useLocalDpi xmlns:a14="http://schemas.microsoft.com/office/drawing/2010/main" val="0"/>
              </a:ext>
            </a:extLst>
          </a:blip>
          <a:srcRect l="30673"/>
          <a:stretch>
            <a:fillRect/>
          </a:stretch>
        </p:blipFill>
        <p:spPr>
          <a:xfrm>
            <a:off x="707687" y="575298"/>
            <a:ext cx="4243692" cy="3723779"/>
          </a:xfrm>
          <a:prstGeom prst="rect">
            <a:avLst/>
          </a:prstGeom>
        </p:spPr>
      </p:pic>
      <p:sp>
        <p:nvSpPr>
          <p:cNvPr id="5" name="ZoneTexte 4">
            <a:extLst>
              <a:ext uri="{FF2B5EF4-FFF2-40B4-BE49-F238E27FC236}">
                <a16:creationId xmlns:a16="http://schemas.microsoft.com/office/drawing/2014/main" id="{A4646A95-B149-F8F9-106F-EA47A8FBCC3F}"/>
              </a:ext>
            </a:extLst>
          </p:cNvPr>
          <p:cNvSpPr txBox="1"/>
          <p:nvPr/>
        </p:nvSpPr>
        <p:spPr>
          <a:xfrm>
            <a:off x="1281620" y="4690764"/>
            <a:ext cx="2541350" cy="1477328"/>
          </a:xfrm>
          <a:prstGeom prst="rect">
            <a:avLst/>
          </a:prstGeom>
          <a:noFill/>
        </p:spPr>
        <p:txBody>
          <a:bodyPr wrap="square">
            <a:spAutoFit/>
          </a:bodyPr>
          <a:lstStyle/>
          <a:p>
            <a:pPr algn="just" rtl="0">
              <a:buNone/>
            </a:pPr>
            <a:r>
              <a:rPr lang="fr-FR" sz="1800" b="1" i="1" dirty="0">
                <a:solidFill>
                  <a:srgbClr val="000000"/>
                </a:solidFill>
                <a:effectLst/>
                <a:latin typeface="Times New Roman, serif"/>
              </a:rPr>
              <a:t>Joy </a:t>
            </a:r>
            <a:r>
              <a:rPr lang="fr-FR" sz="1800" b="1" i="1" dirty="0" err="1">
                <a:solidFill>
                  <a:srgbClr val="000000"/>
                </a:solidFill>
                <a:effectLst/>
                <a:latin typeface="Times New Roman, serif"/>
              </a:rPr>
              <a:t>Davidman</a:t>
            </a:r>
            <a:endParaRPr lang="fr-FR" sz="1800" b="1" i="1" dirty="0">
              <a:solidFill>
                <a:srgbClr val="000000"/>
              </a:solidFill>
              <a:effectLst/>
              <a:latin typeface="Times New Roman, serif"/>
            </a:endParaRPr>
          </a:p>
          <a:p>
            <a:pPr algn="just" rtl="0">
              <a:buNone/>
            </a:pPr>
            <a:endParaRPr lang="fr-FR" dirty="0">
              <a:solidFill>
                <a:srgbClr val="000000"/>
              </a:solidFill>
              <a:latin typeface="Times New Roman, serif"/>
            </a:endParaRPr>
          </a:p>
          <a:p>
            <a:pPr algn="just" rtl="0">
              <a:buNone/>
            </a:pPr>
            <a:r>
              <a:rPr lang="fr-FR" sz="1800" b="0" i="0" dirty="0">
                <a:solidFill>
                  <a:srgbClr val="000000"/>
                </a:solidFill>
                <a:effectLst/>
                <a:latin typeface="Times New Roman, serif"/>
              </a:rPr>
              <a:t>1952 – Rencontre</a:t>
            </a:r>
          </a:p>
          <a:p>
            <a:pPr algn="just" rtl="0">
              <a:buNone/>
            </a:pPr>
            <a:endParaRPr lang="fr-FR" dirty="0">
              <a:solidFill>
                <a:srgbClr val="000000"/>
              </a:solidFill>
              <a:latin typeface="Times New Roman, serif"/>
            </a:endParaRPr>
          </a:p>
          <a:p>
            <a:pPr algn="just" rtl="0">
              <a:buNone/>
            </a:pPr>
            <a:r>
              <a:rPr lang="fr-FR" sz="1800" b="0" i="0" dirty="0">
                <a:solidFill>
                  <a:srgbClr val="000000"/>
                </a:solidFill>
                <a:effectLst/>
                <a:latin typeface="Times New Roman, serif"/>
              </a:rPr>
              <a:t>1956 – Mariage civil</a:t>
            </a:r>
            <a:endParaRPr lang="fr-FR" dirty="0">
              <a:solidFill>
                <a:srgbClr val="000000"/>
              </a:solidFill>
              <a:latin typeface="Times New Roman, serif"/>
            </a:endParaRPr>
          </a:p>
        </p:txBody>
      </p:sp>
      <p:sp>
        <p:nvSpPr>
          <p:cNvPr id="7" name="ZoneTexte 6">
            <a:extLst>
              <a:ext uri="{FF2B5EF4-FFF2-40B4-BE49-F238E27FC236}">
                <a16:creationId xmlns:a16="http://schemas.microsoft.com/office/drawing/2014/main" id="{5F725518-CB87-F507-D227-E37CD299071C}"/>
              </a:ext>
            </a:extLst>
          </p:cNvPr>
          <p:cNvSpPr txBox="1"/>
          <p:nvPr/>
        </p:nvSpPr>
        <p:spPr>
          <a:xfrm>
            <a:off x="1281619" y="6799711"/>
            <a:ext cx="2696993"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1960 – Décès de Joy</a:t>
            </a:r>
            <a:endParaRPr lang="fr-FR" sz="1800" b="0" i="0" dirty="0">
              <a:solidFill>
                <a:srgbClr val="000000"/>
              </a:solidFill>
              <a:effectLst/>
              <a:latin typeface="Times New Roman" panose="02020603050405020304" pitchFamily="18" charset="0"/>
            </a:endParaRPr>
          </a:p>
        </p:txBody>
      </p:sp>
      <p:sp>
        <p:nvSpPr>
          <p:cNvPr id="8" name="ZoneTexte 7">
            <a:extLst>
              <a:ext uri="{FF2B5EF4-FFF2-40B4-BE49-F238E27FC236}">
                <a16:creationId xmlns:a16="http://schemas.microsoft.com/office/drawing/2014/main" id="{CE9EFCA9-B679-80EE-917C-25F797D84D79}"/>
              </a:ext>
            </a:extLst>
          </p:cNvPr>
          <p:cNvSpPr txBox="1"/>
          <p:nvPr/>
        </p:nvSpPr>
        <p:spPr>
          <a:xfrm>
            <a:off x="6516356" y="575298"/>
            <a:ext cx="3687959"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22/11/1963 – Décès de C.S. LEWIS</a:t>
            </a:r>
            <a:endParaRPr lang="fr-FR" sz="1800" b="0" i="0" dirty="0">
              <a:solidFill>
                <a:srgbClr val="000000"/>
              </a:solidFill>
              <a:effectLst/>
              <a:latin typeface="Times New Roman" panose="02020603050405020304" pitchFamily="18" charset="0"/>
            </a:endParaRPr>
          </a:p>
        </p:txBody>
      </p:sp>
      <p:sp>
        <p:nvSpPr>
          <p:cNvPr id="10" name="ZoneTexte 9">
            <a:extLst>
              <a:ext uri="{FF2B5EF4-FFF2-40B4-BE49-F238E27FC236}">
                <a16:creationId xmlns:a16="http://schemas.microsoft.com/office/drawing/2014/main" id="{AFD90FEE-6461-0613-1425-9194CFA6666D}"/>
              </a:ext>
            </a:extLst>
          </p:cNvPr>
          <p:cNvSpPr txBox="1"/>
          <p:nvPr/>
        </p:nvSpPr>
        <p:spPr>
          <a:xfrm>
            <a:off x="1281619" y="6299235"/>
            <a:ext cx="2696993"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1957 – Mariage / maladie</a:t>
            </a:r>
            <a:endParaRPr lang="fr-FR" sz="1800" b="0" i="0" dirty="0">
              <a:solidFill>
                <a:srgbClr val="000000"/>
              </a:solidFill>
              <a:effectLst/>
              <a:latin typeface="Times New Roman" panose="02020603050405020304" pitchFamily="18" charset="0"/>
            </a:endParaRPr>
          </a:p>
        </p:txBody>
      </p:sp>
      <p:pic>
        <p:nvPicPr>
          <p:cNvPr id="12" name="Image 11">
            <a:extLst>
              <a:ext uri="{FF2B5EF4-FFF2-40B4-BE49-F238E27FC236}">
                <a16:creationId xmlns:a16="http://schemas.microsoft.com/office/drawing/2014/main" id="{D6A5869C-4643-410F-8FF2-7B7414657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374" y="1049381"/>
            <a:ext cx="3832617" cy="5750330"/>
          </a:xfrm>
          <a:prstGeom prst="rect">
            <a:avLst/>
          </a:prstGeom>
        </p:spPr>
      </p:pic>
      <p:sp>
        <p:nvSpPr>
          <p:cNvPr id="13" name="ZoneTexte 12">
            <a:extLst>
              <a:ext uri="{FF2B5EF4-FFF2-40B4-BE49-F238E27FC236}">
                <a16:creationId xmlns:a16="http://schemas.microsoft.com/office/drawing/2014/main" id="{86755E15-3391-E69D-B95D-806AC44CCA11}"/>
              </a:ext>
            </a:extLst>
          </p:cNvPr>
          <p:cNvSpPr txBox="1"/>
          <p:nvPr/>
        </p:nvSpPr>
        <p:spPr>
          <a:xfrm>
            <a:off x="7011838" y="6933403"/>
            <a:ext cx="2696993" cy="369332"/>
          </a:xfrm>
          <a:prstGeom prst="rect">
            <a:avLst/>
          </a:prstGeom>
          <a:noFill/>
        </p:spPr>
        <p:txBody>
          <a:bodyPr wrap="square">
            <a:spAutoFit/>
          </a:bodyPr>
          <a:lstStyle/>
          <a:p>
            <a:pPr algn="just" rtl="0">
              <a:buNone/>
            </a:pPr>
            <a:r>
              <a:rPr lang="fr-FR" sz="1800" b="0" i="1" dirty="0">
                <a:solidFill>
                  <a:srgbClr val="000000"/>
                </a:solidFill>
                <a:effectLst/>
                <a:latin typeface="Times New Roman, serif"/>
              </a:rPr>
              <a:t>Statue de Lewis à Belfast</a:t>
            </a:r>
            <a:endParaRPr lang="fr-FR" sz="1800" b="0" i="1"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7963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1E1CFD9E-0020-0141-2150-594834B7746F}"/>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A60980D6-162B-E5FE-CBDA-2C80ED6F2FD2}"/>
              </a:ext>
            </a:extLst>
          </p:cNvPr>
          <p:cNvSpPr txBox="1"/>
          <p:nvPr/>
        </p:nvSpPr>
        <p:spPr>
          <a:xfrm>
            <a:off x="717415" y="277397"/>
            <a:ext cx="9311801" cy="584775"/>
          </a:xfrm>
          <a:prstGeom prst="rect">
            <a:avLst/>
          </a:prstGeom>
          <a:noFill/>
        </p:spPr>
        <p:txBody>
          <a:bodyPr wrap="square">
            <a:spAutoFit/>
          </a:bodyPr>
          <a:lstStyle/>
          <a:p>
            <a:pPr algn="ctr" rtl="0">
              <a:buNone/>
            </a:pPr>
            <a:r>
              <a:rPr lang="fr-FR" sz="3200" b="1" i="0" dirty="0">
                <a:solidFill>
                  <a:srgbClr val="000000"/>
                </a:solidFill>
                <a:effectLst/>
                <a:latin typeface="Times New Roman, serif"/>
              </a:rPr>
              <a:t>Un chemin de conversion</a:t>
            </a:r>
            <a:endParaRPr lang="fr-FR" sz="3200" b="1"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8FC1729C-5723-A36E-99E5-9E3B139D658B}"/>
              </a:ext>
            </a:extLst>
          </p:cNvPr>
          <p:cNvSpPr txBox="1"/>
          <p:nvPr/>
        </p:nvSpPr>
        <p:spPr>
          <a:xfrm>
            <a:off x="717415" y="1143638"/>
            <a:ext cx="9438262" cy="923330"/>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Athéisme</a:t>
            </a:r>
            <a:endParaRPr lang="fr-FR" sz="1800" b="1" i="0" dirty="0">
              <a:solidFill>
                <a:srgbClr val="000000"/>
              </a:solidFill>
              <a:effectLst/>
              <a:latin typeface="Times New Roman" panose="02020603050405020304" pitchFamily="18" charset="0"/>
            </a:endParaRPr>
          </a:p>
          <a:p>
            <a:pPr algn="just" rtl="0">
              <a:buNone/>
            </a:pPr>
            <a:endParaRPr lang="fr-FR" sz="1800" b="0" i="0" dirty="0">
              <a:solidFill>
                <a:srgbClr val="000000"/>
              </a:solidFill>
              <a:effectLst/>
              <a:latin typeface="Times New Roman" panose="02020603050405020304" pitchFamily="18" charset="0"/>
            </a:endParaRPr>
          </a:p>
          <a:p>
            <a:pPr algn="just" rtl="0"/>
            <a:r>
              <a:rPr lang="fr-FR" sz="1800" dirty="0">
                <a:solidFill>
                  <a:srgbClr val="000000"/>
                </a:solidFill>
                <a:effectLst/>
                <a:latin typeface="Times New Roman" panose="02020603050405020304" pitchFamily="18" charset="0"/>
              </a:rPr>
              <a:t>Intérêt pour la mythologie et </a:t>
            </a:r>
            <a:r>
              <a:rPr lang="fr-FR" dirty="0">
                <a:solidFill>
                  <a:srgbClr val="000000"/>
                </a:solidFill>
                <a:latin typeface="Times New Roman" panose="02020603050405020304" pitchFamily="18" charset="0"/>
              </a:rPr>
              <a:t>pour </a:t>
            </a:r>
            <a:r>
              <a:rPr lang="fr-FR" sz="1800" dirty="0">
                <a:solidFill>
                  <a:srgbClr val="000000"/>
                </a:solidFill>
                <a:effectLst/>
                <a:latin typeface="Times New Roman" panose="02020603050405020304" pitchFamily="18" charset="0"/>
              </a:rPr>
              <a:t>la littérature chrétienne</a:t>
            </a:r>
          </a:p>
        </p:txBody>
      </p:sp>
      <p:sp>
        <p:nvSpPr>
          <p:cNvPr id="7" name="ZoneTexte 6">
            <a:extLst>
              <a:ext uri="{FF2B5EF4-FFF2-40B4-BE49-F238E27FC236}">
                <a16:creationId xmlns:a16="http://schemas.microsoft.com/office/drawing/2014/main" id="{03CB598E-9999-7ACB-6942-EBE7352F7309}"/>
              </a:ext>
            </a:extLst>
          </p:cNvPr>
          <p:cNvSpPr txBox="1"/>
          <p:nvPr/>
        </p:nvSpPr>
        <p:spPr>
          <a:xfrm>
            <a:off x="3869178" y="2161459"/>
            <a:ext cx="3591938" cy="646331"/>
          </a:xfrm>
          <a:prstGeom prst="rect">
            <a:avLst/>
          </a:prstGeom>
          <a:noFill/>
        </p:spPr>
        <p:txBody>
          <a:bodyPr wrap="square">
            <a:spAutoFit/>
          </a:bodyPr>
          <a:lstStyle/>
          <a:p>
            <a:pPr algn="just" rtl="0"/>
            <a:r>
              <a:rPr lang="fr-FR" sz="1800" b="0" i="1" dirty="0">
                <a:solidFill>
                  <a:srgbClr val="000000"/>
                </a:solidFill>
                <a:effectLst/>
                <a:latin typeface="Times New Roman" panose="02020603050405020304" pitchFamily="18" charset="0"/>
              </a:rPr>
              <a:t>Les chrétiens sont dans l’erreur</a:t>
            </a:r>
            <a:endParaRPr lang="fr-FR" sz="1800" b="0" dirty="0">
              <a:solidFill>
                <a:srgbClr val="000000"/>
              </a:solidFill>
              <a:effectLst/>
              <a:latin typeface="Times New Roman" panose="02020603050405020304" pitchFamily="18" charset="0"/>
            </a:endParaRPr>
          </a:p>
          <a:p>
            <a:pPr algn="just" rtl="0"/>
            <a:r>
              <a:rPr lang="fr-FR" sz="1800" b="0" i="1" dirty="0">
                <a:solidFill>
                  <a:srgbClr val="000000"/>
                </a:solidFill>
                <a:effectLst/>
                <a:latin typeface="Times New Roman" panose="02020603050405020304" pitchFamily="18" charset="0"/>
              </a:rPr>
              <a:t>mais tous les autres sont ennuyeux.</a:t>
            </a:r>
            <a:endParaRPr lang="fr-FR" sz="1800" b="0" dirty="0">
              <a:solidFill>
                <a:srgbClr val="000000"/>
              </a:solidFill>
              <a:effectLst/>
              <a:latin typeface="Times New Roman" panose="02020603050405020304" pitchFamily="18" charset="0"/>
            </a:endParaRPr>
          </a:p>
        </p:txBody>
      </p:sp>
      <p:sp>
        <p:nvSpPr>
          <p:cNvPr id="9" name="ZoneTexte 8">
            <a:extLst>
              <a:ext uri="{FF2B5EF4-FFF2-40B4-BE49-F238E27FC236}">
                <a16:creationId xmlns:a16="http://schemas.microsoft.com/office/drawing/2014/main" id="{62E95393-EE4D-3102-5858-A66465DF80E9}"/>
              </a:ext>
            </a:extLst>
          </p:cNvPr>
          <p:cNvSpPr txBox="1"/>
          <p:nvPr/>
        </p:nvSpPr>
        <p:spPr>
          <a:xfrm>
            <a:off x="717415" y="2815051"/>
            <a:ext cx="9438262" cy="1200329"/>
          </a:xfrm>
          <a:prstGeom prst="rect">
            <a:avLst/>
          </a:prstGeom>
          <a:noFill/>
        </p:spPr>
        <p:txBody>
          <a:bodyPr wrap="square">
            <a:spAutoFit/>
          </a:bodyPr>
          <a:lstStyle/>
          <a:p>
            <a:pPr algn="just" rtl="0">
              <a:buNone/>
            </a:pPr>
            <a:r>
              <a:rPr lang="fr-FR" sz="1800" b="0" i="0" dirty="0">
                <a:solidFill>
                  <a:srgbClr val="000000"/>
                </a:solidFill>
                <a:effectLst/>
                <a:latin typeface="Times New Roman" panose="02020603050405020304" pitchFamily="18" charset="0"/>
              </a:rPr>
              <a:t>« Je pensais que le « mythe chrétien » communiquait à des esprits non philosophes autant de vérité qu’ils étaient capables d’en saisir, et que ce minimum même les plaçait au-dessus des esprits irréligieux. Ceux qui ne pouvaient pas s’élever jusqu’à la notion d’Absolu s’approchaient plus près de la vérité en croyant en « Dieu » qu’en n’y croyant pas. »</a:t>
            </a:r>
          </a:p>
        </p:txBody>
      </p:sp>
      <p:sp>
        <p:nvSpPr>
          <p:cNvPr id="11" name="ZoneTexte 10">
            <a:extLst>
              <a:ext uri="{FF2B5EF4-FFF2-40B4-BE49-F238E27FC236}">
                <a16:creationId xmlns:a16="http://schemas.microsoft.com/office/drawing/2014/main" id="{7C86E43E-F29C-984D-DE6E-A0AC8A84EFFD}"/>
              </a:ext>
            </a:extLst>
          </p:cNvPr>
          <p:cNvSpPr txBox="1"/>
          <p:nvPr/>
        </p:nvSpPr>
        <p:spPr>
          <a:xfrm>
            <a:off x="717415" y="4421171"/>
            <a:ext cx="5345348"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1929 : vers le Théisme</a:t>
            </a:r>
            <a:endParaRPr lang="fr-FR" sz="1800" b="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91F4BA96-6A95-49B3-BC41-207F0351A5FD}"/>
              </a:ext>
            </a:extLst>
          </p:cNvPr>
          <p:cNvSpPr txBox="1"/>
          <p:nvPr/>
        </p:nvSpPr>
        <p:spPr>
          <a:xfrm>
            <a:off x="717414" y="5071779"/>
            <a:ext cx="9438261" cy="1754326"/>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 Je faisais une distinction très nette entre ce « dieu philosophique » et le « Dieu de la religion populaire ». Il était impossible, expliquais-je, d’avoir une relation personnelle avec Lui. Car je croyais qu’il nous créait comme un auteur dramatique invente ses personnages, et que je ne pouvais pas plus le rencontrer qu’Hamlet ne pourrait rencontrer Shakespeare. Je ne l’appelais d’ailleurs pas « Dieu », mais « Esprit ». Il faut bien lutter pour défendre les dernières consolations qui nous restent… »</a:t>
            </a:r>
          </a:p>
        </p:txBody>
      </p:sp>
    </p:spTree>
    <p:extLst>
      <p:ext uri="{BB962C8B-B14F-4D97-AF65-F5344CB8AC3E}">
        <p14:creationId xmlns:p14="http://schemas.microsoft.com/office/powerpoint/2010/main" val="40470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06410D70-69FD-C7B9-7074-863552F8B62F}"/>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388C5FF-3FCA-294B-8877-3FD370BDE996}"/>
              </a:ext>
            </a:extLst>
          </p:cNvPr>
          <p:cNvSpPr txBox="1"/>
          <p:nvPr/>
        </p:nvSpPr>
        <p:spPr>
          <a:xfrm>
            <a:off x="642026" y="531274"/>
            <a:ext cx="9630382" cy="1477328"/>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 Puis je lus </a:t>
            </a:r>
            <a:r>
              <a:rPr lang="fr-FR" sz="1800" b="0" i="1" dirty="0">
                <a:solidFill>
                  <a:srgbClr val="000000"/>
                </a:solidFill>
                <a:effectLst/>
                <a:latin typeface="Times New Roman" panose="02020603050405020304" pitchFamily="18" charset="0"/>
              </a:rPr>
              <a:t>The </a:t>
            </a:r>
            <a:r>
              <a:rPr lang="fr-FR" sz="1800" b="0" i="1" dirty="0" err="1">
                <a:solidFill>
                  <a:srgbClr val="000000"/>
                </a:solidFill>
                <a:effectLst/>
                <a:latin typeface="Times New Roman" panose="02020603050405020304" pitchFamily="18" charset="0"/>
              </a:rPr>
              <a:t>Everlasting</a:t>
            </a:r>
            <a:r>
              <a:rPr lang="fr-FR" sz="1800" b="0" i="1" dirty="0">
                <a:solidFill>
                  <a:srgbClr val="000000"/>
                </a:solidFill>
                <a:effectLst/>
                <a:latin typeface="Times New Roman" panose="02020603050405020304" pitchFamily="18" charset="0"/>
              </a:rPr>
              <a:t> Man </a:t>
            </a:r>
            <a:r>
              <a:rPr lang="fr-FR" sz="1800" b="0" dirty="0">
                <a:solidFill>
                  <a:srgbClr val="000000"/>
                </a:solidFill>
                <a:effectLst/>
                <a:latin typeface="Times New Roman" panose="02020603050405020304" pitchFamily="18" charset="0"/>
              </a:rPr>
              <a:t>(</a:t>
            </a:r>
            <a:r>
              <a:rPr lang="fr-FR" sz="1800" b="0" i="1" dirty="0">
                <a:solidFill>
                  <a:srgbClr val="000000"/>
                </a:solidFill>
                <a:effectLst/>
                <a:latin typeface="Times New Roman" panose="02020603050405020304" pitchFamily="18" charset="0"/>
              </a:rPr>
              <a:t>l’Homme Eternel</a:t>
            </a:r>
            <a:r>
              <a:rPr lang="fr-FR" sz="1800" b="0" dirty="0">
                <a:solidFill>
                  <a:srgbClr val="000000"/>
                </a:solidFill>
                <a:effectLst/>
                <a:latin typeface="Times New Roman" panose="02020603050405020304" pitchFamily="18" charset="0"/>
              </a:rPr>
              <a:t>) de Chesterton, et, pour la première fois, je vis les grandes lignes chrétiennes de l’Histoire exposées sous une forme qui me parut sensée. J’avais déjà jugé jadis que Chesterton était l’homme le plus sensé du monde, « son christianisme excepté ». Maintenant je crois vraiment, pensai-je alors (je ne le formulai pas ; les paroles en auraient révélé l’absurdité), que le christianisme est très sensé, « si l’on excepte le christianisme qu’il contient ». »</a:t>
            </a:r>
          </a:p>
        </p:txBody>
      </p:sp>
      <p:sp>
        <p:nvSpPr>
          <p:cNvPr id="5" name="ZoneTexte 4">
            <a:extLst>
              <a:ext uri="{FF2B5EF4-FFF2-40B4-BE49-F238E27FC236}">
                <a16:creationId xmlns:a16="http://schemas.microsoft.com/office/drawing/2014/main" id="{6EAFED7F-CC1D-F3EB-DA44-ECB538055772}"/>
              </a:ext>
            </a:extLst>
          </p:cNvPr>
          <p:cNvSpPr txBox="1"/>
          <p:nvPr/>
        </p:nvSpPr>
        <p:spPr>
          <a:xfrm>
            <a:off x="911968" y="2699585"/>
            <a:ext cx="5345348"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1931 : Retour au Christianisme</a:t>
            </a:r>
            <a:endParaRPr lang="fr-FR" sz="1800" b="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3B642332-EEC4-89E5-4682-6AB18D4B6332}"/>
              </a:ext>
            </a:extLst>
          </p:cNvPr>
          <p:cNvSpPr txBox="1"/>
          <p:nvPr/>
        </p:nvSpPr>
        <p:spPr>
          <a:xfrm>
            <a:off x="911968" y="3247327"/>
            <a:ext cx="901997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Sous l’influence de J.R.R. Tolkien : le "Mythe devenu Fait"</a:t>
            </a:r>
          </a:p>
        </p:txBody>
      </p:sp>
      <p:sp>
        <p:nvSpPr>
          <p:cNvPr id="9" name="ZoneTexte 8">
            <a:extLst>
              <a:ext uri="{FF2B5EF4-FFF2-40B4-BE49-F238E27FC236}">
                <a16:creationId xmlns:a16="http://schemas.microsoft.com/office/drawing/2014/main" id="{D9B87921-9C3A-DC14-A9F0-6B18CB53E9EF}"/>
              </a:ext>
            </a:extLst>
          </p:cNvPr>
          <p:cNvSpPr txBox="1"/>
          <p:nvPr/>
        </p:nvSpPr>
        <p:spPr>
          <a:xfrm>
            <a:off x="642025" y="3795070"/>
            <a:ext cx="9630383" cy="3416320"/>
          </a:xfrm>
          <a:prstGeom prst="rect">
            <a:avLst/>
          </a:prstGeom>
          <a:noFill/>
        </p:spPr>
        <p:txBody>
          <a:bodyPr wrap="square">
            <a:spAutoFit/>
          </a:bodyPr>
          <a:lstStyle/>
          <a:p>
            <a:pPr algn="just" rtl="0">
              <a:buNone/>
            </a:pPr>
            <a:r>
              <a:rPr lang="fr-FR" sz="1800" b="0" dirty="0">
                <a:solidFill>
                  <a:srgbClr val="000000"/>
                </a:solidFill>
                <a:effectLst/>
                <a:latin typeface="Times New Roman, serif"/>
              </a:rPr>
              <a:t>« Qu’est-il advenu de la Joie ? Car c’est, après tout, le principal sujet de cette histoire. A dire vrai, le sujet a perdu à peu près tout intérêt pour moi depuis que je suis devenu chrétien. […] Je sais maintenant que cette expérience, considérée comme un état d’esprit personnel, n’a jamais eu l’importance que je lui ai accordée autrefois. Elle n’était précieuse que pour indiquer quelque chose d’autre, d’extérieur à moi. Lorsque je doutais de cette chose, ce qui l’indiquait prenait naturellement plus de place dans mes pensées. Lorsque nous nous égarons avec des amis dans les bois, la vue d’un poteau indicateur a une importance considérable. […] Mais lorsque nous avons trouvé la bonne route et que nous dépassons de temps en temps les poteaux, nous ne nous arrêtons plus pour les contempler. Ils nous encouragent, et nous sommes reconnaissants pour l’autorité qui les a placés là. Mais nous ne nous arrêtons plus pour les regarder, ou plus avec autant d’insistance ; en tous cas pas sur cette route, même si les montants des panneaux sont en argent et les inscriptions en lettres d’or. C’est à Jérusalem que nous voulons aller ! »</a:t>
            </a:r>
            <a:endParaRPr lang="fr-FR" sz="18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77981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241A4777-04C1-7C55-3381-416BC2B156A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3F4C9FB-41AD-0F81-A1BF-DC31C26E889C}"/>
              </a:ext>
            </a:extLst>
          </p:cNvPr>
          <p:cNvSpPr txBox="1"/>
          <p:nvPr/>
        </p:nvSpPr>
        <p:spPr>
          <a:xfrm>
            <a:off x="1663328" y="1009386"/>
            <a:ext cx="7365156" cy="2031325"/>
          </a:xfrm>
          <a:prstGeom prst="rect">
            <a:avLst/>
          </a:prstGeom>
          <a:noFill/>
        </p:spPr>
        <p:txBody>
          <a:bodyPr wrap="square">
            <a:spAutoFit/>
          </a:bodyPr>
          <a:lstStyle/>
          <a:p>
            <a:pPr algn="just" rtl="0">
              <a:buNone/>
            </a:pPr>
            <a:r>
              <a:rPr lang="fr-FR" sz="1800" b="0" i="1" dirty="0" err="1">
                <a:solidFill>
                  <a:srgbClr val="000000"/>
                </a:solidFill>
                <a:effectLst/>
                <a:latin typeface="Times New Roman" panose="02020603050405020304" pitchFamily="18" charset="0"/>
              </a:rPr>
              <a:t>Mere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Christianity</a:t>
            </a:r>
            <a:r>
              <a:rPr lang="fr-FR" sz="1800" b="0" i="1" dirty="0">
                <a:solidFill>
                  <a:srgbClr val="000000"/>
                </a:solidFill>
                <a:effectLst/>
                <a:latin typeface="Times New Roman" panose="02020603050405020304" pitchFamily="18" charset="0"/>
              </a:rPr>
              <a:t> </a:t>
            </a:r>
            <a:r>
              <a:rPr lang="fr-FR" sz="1800" b="0" dirty="0">
                <a:solidFill>
                  <a:srgbClr val="000000"/>
                </a:solidFill>
                <a:effectLst/>
                <a:latin typeface="Times New Roman" panose="02020603050405020304" pitchFamily="18" charset="0"/>
              </a:rPr>
              <a:t>(</a:t>
            </a:r>
            <a:r>
              <a:rPr lang="fr-FR" i="1" dirty="0">
                <a:solidFill>
                  <a:srgbClr val="000000"/>
                </a:solidFill>
                <a:latin typeface="Times New Roman" panose="02020603050405020304" pitchFamily="18" charset="0"/>
              </a:rPr>
              <a:t>L</a:t>
            </a:r>
            <a:r>
              <a:rPr lang="fr-FR" sz="1800" b="0" i="1" dirty="0">
                <a:solidFill>
                  <a:srgbClr val="000000"/>
                </a:solidFill>
                <a:effectLst/>
                <a:latin typeface="Times New Roman" panose="02020603050405020304" pitchFamily="18" charset="0"/>
              </a:rPr>
              <a:t>es </a:t>
            </a:r>
            <a:r>
              <a:rPr lang="fr-FR" i="1" dirty="0">
                <a:solidFill>
                  <a:srgbClr val="000000"/>
                </a:solidFill>
                <a:latin typeface="Times New Roman" panose="02020603050405020304" pitchFamily="18" charset="0"/>
              </a:rPr>
              <a:t>f</a:t>
            </a:r>
            <a:r>
              <a:rPr lang="fr-FR" sz="1800" b="0" i="1" dirty="0">
                <a:solidFill>
                  <a:srgbClr val="000000"/>
                </a:solidFill>
                <a:effectLst/>
                <a:latin typeface="Times New Roman" panose="02020603050405020304" pitchFamily="18" charset="0"/>
              </a:rPr>
              <a:t>ondements du Christianisme</a:t>
            </a:r>
            <a:r>
              <a:rPr lang="fr-FR" sz="1800" b="0" dirty="0">
                <a:solidFill>
                  <a:srgbClr val="000000"/>
                </a:solidFill>
                <a:effectLst/>
                <a:latin typeface="Times New Roman" panose="02020603050405020304" pitchFamily="18" charset="0"/>
              </a:rPr>
              <a:t>)</a:t>
            </a:r>
          </a:p>
          <a:p>
            <a:pPr algn="just" rtl="0">
              <a:buNone/>
            </a:pPr>
            <a:endParaRPr lang="fr-FR" sz="1800" b="0" dirty="0">
              <a:solidFill>
                <a:srgbClr val="000000"/>
              </a:solidFill>
              <a:effectLst/>
              <a:latin typeface="Times New Roman" panose="02020603050405020304" pitchFamily="18" charset="0"/>
            </a:endParaRPr>
          </a:p>
          <a:p>
            <a:pPr algn="just" rtl="0">
              <a:buNone/>
            </a:pPr>
            <a:r>
              <a:rPr lang="fr-FR" sz="1800" b="0" i="1" dirty="0">
                <a:solidFill>
                  <a:srgbClr val="000000"/>
                </a:solidFill>
                <a:effectLst/>
                <a:latin typeface="Times New Roman" panose="02020603050405020304" pitchFamily="18" charset="0"/>
              </a:rPr>
              <a:t>	The </a:t>
            </a:r>
            <a:r>
              <a:rPr lang="fr-FR" sz="1800" b="0" i="1" dirty="0" err="1">
                <a:solidFill>
                  <a:srgbClr val="000000"/>
                </a:solidFill>
                <a:effectLst/>
                <a:latin typeface="Times New Roman" panose="02020603050405020304" pitchFamily="18" charset="0"/>
              </a:rPr>
              <a:t>Problem</a:t>
            </a:r>
            <a:r>
              <a:rPr lang="fr-FR" sz="1800" b="0" i="1" dirty="0">
                <a:solidFill>
                  <a:srgbClr val="000000"/>
                </a:solidFill>
                <a:effectLst/>
                <a:latin typeface="Times New Roman" panose="02020603050405020304" pitchFamily="18" charset="0"/>
              </a:rPr>
              <a:t> of Pain </a:t>
            </a:r>
            <a:r>
              <a:rPr lang="fr-FR" sz="1800" b="0" dirty="0">
                <a:solidFill>
                  <a:srgbClr val="000000"/>
                </a:solidFill>
                <a:effectLst/>
                <a:latin typeface="Times New Roman" panose="02020603050405020304" pitchFamily="18" charset="0"/>
              </a:rPr>
              <a:t>(</a:t>
            </a:r>
            <a:r>
              <a:rPr lang="fr-FR" i="1" dirty="0">
                <a:solidFill>
                  <a:srgbClr val="000000"/>
                </a:solidFill>
                <a:latin typeface="Times New Roman" panose="02020603050405020304" pitchFamily="18" charset="0"/>
              </a:rPr>
              <a:t>L</a:t>
            </a:r>
            <a:r>
              <a:rPr lang="fr-FR" sz="1800" b="0" i="1" dirty="0">
                <a:solidFill>
                  <a:srgbClr val="000000"/>
                </a:solidFill>
                <a:effectLst/>
                <a:latin typeface="Times New Roman" panose="02020603050405020304" pitchFamily="18" charset="0"/>
              </a:rPr>
              <a:t>e problème de la souffrance</a:t>
            </a:r>
            <a:r>
              <a:rPr lang="fr-FR" sz="1800" b="0" dirty="0">
                <a:solidFill>
                  <a:srgbClr val="000000"/>
                </a:solidFill>
                <a:effectLst/>
                <a:latin typeface="Times New Roman" panose="02020603050405020304" pitchFamily="18" charset="0"/>
              </a:rPr>
              <a:t>)</a:t>
            </a:r>
          </a:p>
          <a:p>
            <a:pPr algn="just" rtl="0">
              <a:buNone/>
            </a:pPr>
            <a:endParaRPr lang="fr-FR" sz="1800" b="0" dirty="0">
              <a:solidFill>
                <a:srgbClr val="000000"/>
              </a:solidFill>
              <a:effectLst/>
              <a:latin typeface="Times New Roman" panose="02020603050405020304" pitchFamily="18" charset="0"/>
            </a:endParaRPr>
          </a:p>
          <a:p>
            <a:pPr algn="just" rtl="0">
              <a:buNone/>
            </a:pPr>
            <a:r>
              <a:rPr lang="fr-FR" sz="1800" b="0" i="1" dirty="0">
                <a:solidFill>
                  <a:srgbClr val="000000"/>
                </a:solidFill>
                <a:effectLst/>
                <a:latin typeface="Times New Roman" panose="02020603050405020304" pitchFamily="18" charset="0"/>
              </a:rPr>
              <a:t>		The </a:t>
            </a:r>
            <a:r>
              <a:rPr lang="fr-FR" sz="1800" b="0" i="1" dirty="0" err="1">
                <a:solidFill>
                  <a:srgbClr val="000000"/>
                </a:solidFill>
                <a:effectLst/>
                <a:latin typeface="Times New Roman" panose="02020603050405020304" pitchFamily="18" charset="0"/>
              </a:rPr>
              <a:t>Screwtape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Letters</a:t>
            </a:r>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rPr>
              <a:t>(</a:t>
            </a:r>
            <a:r>
              <a:rPr lang="fr-FR" i="1" dirty="0">
                <a:solidFill>
                  <a:srgbClr val="000000"/>
                </a:solidFill>
                <a:latin typeface="Times New Roman" panose="02020603050405020304" pitchFamily="18" charset="0"/>
              </a:rPr>
              <a:t>L</a:t>
            </a:r>
            <a:r>
              <a:rPr lang="fr-FR" sz="1800" b="0" i="1" dirty="0">
                <a:solidFill>
                  <a:srgbClr val="000000"/>
                </a:solidFill>
                <a:effectLst/>
                <a:latin typeface="Times New Roman" panose="02020603050405020304" pitchFamily="18" charset="0"/>
              </a:rPr>
              <a:t>a tactique du diable</a:t>
            </a:r>
            <a:r>
              <a:rPr lang="fr-FR" sz="1800" b="0" dirty="0">
                <a:solidFill>
                  <a:srgbClr val="000000"/>
                </a:solidFill>
                <a:effectLst/>
                <a:latin typeface="Times New Roman" panose="02020603050405020304" pitchFamily="18" charset="0"/>
              </a:rPr>
              <a:t>)</a:t>
            </a:r>
          </a:p>
          <a:p>
            <a:pPr algn="just" rtl="0">
              <a:buNone/>
            </a:pPr>
            <a:endParaRPr lang="fr-FR" sz="1800" b="0" dirty="0">
              <a:solidFill>
                <a:srgbClr val="000000"/>
              </a:solidFill>
              <a:effectLst/>
              <a:latin typeface="Times New Roman" panose="02020603050405020304" pitchFamily="18" charset="0"/>
            </a:endParaRPr>
          </a:p>
          <a:p>
            <a:pPr algn="just" rtl="0">
              <a:buNone/>
            </a:pPr>
            <a:r>
              <a:rPr lang="fr-FR" sz="1800" b="0" i="1" dirty="0">
                <a:solidFill>
                  <a:srgbClr val="000000"/>
                </a:solidFill>
                <a:effectLst/>
                <a:latin typeface="Times New Roman" panose="02020603050405020304" pitchFamily="18" charset="0"/>
              </a:rPr>
              <a:t>			A Grief </a:t>
            </a:r>
            <a:r>
              <a:rPr lang="fr-FR" sz="1800" b="0" i="1" dirty="0" err="1">
                <a:solidFill>
                  <a:srgbClr val="000000"/>
                </a:solidFill>
                <a:effectLst/>
                <a:latin typeface="Times New Roman" panose="02020603050405020304" pitchFamily="18" charset="0"/>
              </a:rPr>
              <a:t>Observed</a:t>
            </a:r>
            <a:r>
              <a:rPr lang="fr-FR" sz="1800" b="0" i="1" dirty="0">
                <a:solidFill>
                  <a:srgbClr val="000000"/>
                </a:solidFill>
                <a:effectLst/>
                <a:latin typeface="Times New Roman" panose="02020603050405020304" pitchFamily="18" charset="0"/>
              </a:rPr>
              <a:t> </a:t>
            </a:r>
            <a:r>
              <a:rPr lang="fr-FR" sz="1800" b="0" dirty="0">
                <a:solidFill>
                  <a:srgbClr val="000000"/>
                </a:solidFill>
                <a:effectLst/>
                <a:latin typeface="Times New Roman" panose="02020603050405020304" pitchFamily="18" charset="0"/>
              </a:rPr>
              <a:t>(</a:t>
            </a:r>
            <a:r>
              <a:rPr lang="fr-FR" sz="1800" b="0" i="1" dirty="0">
                <a:solidFill>
                  <a:srgbClr val="000000"/>
                </a:solidFill>
                <a:effectLst/>
                <a:latin typeface="Times New Roman" panose="02020603050405020304" pitchFamily="18" charset="0"/>
              </a:rPr>
              <a:t>Apprendre la mort</a:t>
            </a:r>
            <a:r>
              <a:rPr lang="fr-FR" sz="1800" b="0" dirty="0">
                <a:solidFill>
                  <a:srgbClr val="000000"/>
                </a:solidFill>
                <a:effectLst/>
                <a:latin typeface="Times New Roman" panose="02020603050405020304" pitchFamily="18" charset="0"/>
              </a:rPr>
              <a:t>)</a:t>
            </a:r>
          </a:p>
        </p:txBody>
      </p:sp>
      <p:sp>
        <p:nvSpPr>
          <p:cNvPr id="5" name="ZoneTexte 4">
            <a:extLst>
              <a:ext uri="{FF2B5EF4-FFF2-40B4-BE49-F238E27FC236}">
                <a16:creationId xmlns:a16="http://schemas.microsoft.com/office/drawing/2014/main" id="{E4AE5FE0-4F12-9984-E256-C28FB4040DA8}"/>
              </a:ext>
            </a:extLst>
          </p:cNvPr>
          <p:cNvSpPr txBox="1"/>
          <p:nvPr/>
        </p:nvSpPr>
        <p:spPr>
          <a:xfrm>
            <a:off x="950879" y="278711"/>
            <a:ext cx="8961606" cy="584775"/>
          </a:xfrm>
          <a:prstGeom prst="rect">
            <a:avLst/>
          </a:prstGeom>
          <a:noFill/>
        </p:spPr>
        <p:txBody>
          <a:bodyPr wrap="square">
            <a:spAutoFit/>
          </a:bodyPr>
          <a:lstStyle/>
          <a:p>
            <a:pPr algn="ctr" rtl="0">
              <a:buNone/>
            </a:pPr>
            <a:r>
              <a:rPr lang="fr-FR" sz="3200" b="1" dirty="0">
                <a:solidFill>
                  <a:srgbClr val="000000"/>
                </a:solidFill>
                <a:effectLst/>
                <a:latin typeface="Times New Roman" panose="02020603050405020304" pitchFamily="18" charset="0"/>
              </a:rPr>
              <a:t>L’Apologète et le Créateur</a:t>
            </a:r>
          </a:p>
        </p:txBody>
      </p:sp>
      <p:pic>
        <p:nvPicPr>
          <p:cNvPr id="7" name="Image 6">
            <a:extLst>
              <a:ext uri="{FF2B5EF4-FFF2-40B4-BE49-F238E27FC236}">
                <a16:creationId xmlns:a16="http://schemas.microsoft.com/office/drawing/2014/main" id="{7C87E0EC-AFC3-A0D0-E79F-76FBC0267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635" y="3779837"/>
            <a:ext cx="5963055" cy="3120665"/>
          </a:xfrm>
          <a:prstGeom prst="rect">
            <a:avLst/>
          </a:prstGeom>
        </p:spPr>
      </p:pic>
      <p:sp>
        <p:nvSpPr>
          <p:cNvPr id="9" name="ZoneTexte 8">
            <a:extLst>
              <a:ext uri="{FF2B5EF4-FFF2-40B4-BE49-F238E27FC236}">
                <a16:creationId xmlns:a16="http://schemas.microsoft.com/office/drawing/2014/main" id="{316BDA80-FF36-3257-4CA1-C2C2A42323AC}"/>
              </a:ext>
            </a:extLst>
          </p:cNvPr>
          <p:cNvSpPr txBox="1"/>
          <p:nvPr/>
        </p:nvSpPr>
        <p:spPr>
          <a:xfrm>
            <a:off x="474223" y="3920799"/>
            <a:ext cx="3718398" cy="1754326"/>
          </a:xfrm>
          <a:prstGeom prst="rect">
            <a:avLst/>
          </a:prstGeom>
          <a:noFill/>
        </p:spPr>
        <p:txBody>
          <a:bodyPr wrap="square">
            <a:spAutoFit/>
          </a:bodyPr>
          <a:lstStyle/>
          <a:p>
            <a:pPr algn="just" rtl="0">
              <a:buNone/>
            </a:pPr>
            <a:r>
              <a:rPr lang="fr-FR" sz="1800" b="1" i="1" dirty="0" err="1">
                <a:solidFill>
                  <a:srgbClr val="000000"/>
                </a:solidFill>
                <a:effectLst/>
                <a:latin typeface="Times New Roman" panose="02020603050405020304" pitchFamily="18" charset="0"/>
              </a:rPr>
              <a:t>Space</a:t>
            </a:r>
            <a:r>
              <a:rPr lang="fr-FR" sz="1800" b="1" i="1" dirty="0">
                <a:solidFill>
                  <a:srgbClr val="000000"/>
                </a:solidFill>
                <a:effectLst/>
                <a:latin typeface="Times New Roman" panose="02020603050405020304" pitchFamily="18" charset="0"/>
              </a:rPr>
              <a:t> </a:t>
            </a:r>
            <a:r>
              <a:rPr lang="fr-FR" sz="1800" b="1" i="1" dirty="0" err="1">
                <a:solidFill>
                  <a:srgbClr val="000000"/>
                </a:solidFill>
                <a:effectLst/>
                <a:latin typeface="Times New Roman" panose="02020603050405020304" pitchFamily="18" charset="0"/>
              </a:rPr>
              <a:t>Trilogy</a:t>
            </a:r>
            <a:r>
              <a:rPr lang="fr-FR" sz="1800" b="1" i="1" dirty="0">
                <a:solidFill>
                  <a:srgbClr val="000000"/>
                </a:solidFill>
                <a:effectLst/>
                <a:latin typeface="Times New Roman" panose="02020603050405020304" pitchFamily="18" charset="0"/>
              </a:rPr>
              <a:t> </a:t>
            </a:r>
            <a:r>
              <a:rPr lang="fr-FR" sz="1800" b="0" dirty="0">
                <a:solidFill>
                  <a:srgbClr val="000000"/>
                </a:solidFill>
                <a:effectLst/>
                <a:latin typeface="Times New Roman" panose="02020603050405020304" pitchFamily="18" charset="0"/>
              </a:rPr>
              <a:t>(</a:t>
            </a:r>
            <a:r>
              <a:rPr lang="fr-FR" sz="1800" b="0" i="1" dirty="0">
                <a:solidFill>
                  <a:srgbClr val="000000"/>
                </a:solidFill>
                <a:effectLst/>
                <a:latin typeface="Times New Roman" panose="02020603050405020304" pitchFamily="18" charset="0"/>
              </a:rPr>
              <a:t>Trilogie cosmique</a:t>
            </a:r>
            <a:r>
              <a:rPr lang="fr-FR" sz="1800" b="0" dirty="0">
                <a:solidFill>
                  <a:srgbClr val="000000"/>
                </a:solidFill>
                <a:effectLst/>
                <a:latin typeface="Times New Roman" panose="02020603050405020304" pitchFamily="18" charset="0"/>
              </a:rPr>
              <a:t>)</a:t>
            </a:r>
          </a:p>
          <a:p>
            <a:pPr algn="just" rtl="0">
              <a:buNone/>
            </a:pPr>
            <a:r>
              <a:rPr lang="fr-FR" sz="1800" b="0" dirty="0">
                <a:solidFill>
                  <a:srgbClr val="000000"/>
                </a:solidFill>
                <a:effectLst/>
                <a:latin typeface="Times New Roman" panose="02020603050405020304" pitchFamily="18" charset="0"/>
              </a:rPr>
              <a:t>1938 </a:t>
            </a:r>
            <a:r>
              <a:rPr lang="fr-FR" sz="1800" b="0" i="1" dirty="0">
                <a:solidFill>
                  <a:srgbClr val="000000"/>
                </a:solidFill>
                <a:effectLst/>
                <a:latin typeface="Times New Roman" panose="02020603050405020304" pitchFamily="18" charset="0"/>
              </a:rPr>
              <a:t>Out of the Silent Planet </a:t>
            </a:r>
          </a:p>
          <a:p>
            <a:pPr algn="r" rtl="0">
              <a:buNone/>
            </a:pPr>
            <a:r>
              <a:rPr lang="fr-FR" dirty="0">
                <a:solidFill>
                  <a:srgbClr val="000000"/>
                </a:solidFill>
                <a:latin typeface="Times New Roman" panose="02020603050405020304" pitchFamily="18" charset="0"/>
              </a:rPr>
              <a:t>(</a:t>
            </a:r>
            <a:r>
              <a:rPr lang="fr-FR" sz="1800" b="0" i="1" dirty="0">
                <a:solidFill>
                  <a:srgbClr val="000000"/>
                </a:solidFill>
                <a:effectLst/>
                <a:latin typeface="Times New Roman" panose="02020603050405020304" pitchFamily="18" charset="0"/>
              </a:rPr>
              <a:t>Au-delà de la planète silencieuse</a:t>
            </a:r>
            <a:r>
              <a:rPr lang="fr-FR" sz="1800" b="0" dirty="0">
                <a:solidFill>
                  <a:srgbClr val="000000"/>
                </a:solidFill>
                <a:effectLst/>
                <a:latin typeface="Times New Roman" panose="02020603050405020304" pitchFamily="18" charset="0"/>
              </a:rPr>
              <a:t>)</a:t>
            </a:r>
          </a:p>
          <a:p>
            <a:pPr algn="just" rtl="0">
              <a:buNone/>
            </a:pPr>
            <a:r>
              <a:rPr lang="fr-FR" sz="1800" b="0" dirty="0">
                <a:solidFill>
                  <a:srgbClr val="000000"/>
                </a:solidFill>
                <a:effectLst/>
                <a:latin typeface="Times New Roman" panose="02020603050405020304" pitchFamily="18" charset="0"/>
              </a:rPr>
              <a:t>1943 </a:t>
            </a:r>
            <a:r>
              <a:rPr lang="fr-FR" sz="1800" b="0" i="1" dirty="0" err="1">
                <a:solidFill>
                  <a:srgbClr val="000000"/>
                </a:solidFill>
                <a:effectLst/>
                <a:latin typeface="Times New Roman" panose="02020603050405020304" pitchFamily="18" charset="0"/>
              </a:rPr>
              <a:t>Perelandra</a:t>
            </a:r>
            <a:endParaRPr lang="fr-FR" sz="1800" b="0" i="1"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1945 </a:t>
            </a:r>
            <a:r>
              <a:rPr lang="fr-FR" sz="1800" b="0" i="1" dirty="0">
                <a:solidFill>
                  <a:srgbClr val="000000"/>
                </a:solidFill>
                <a:effectLst/>
                <a:latin typeface="Times New Roman" panose="02020603050405020304" pitchFamily="18" charset="0"/>
              </a:rPr>
              <a:t>That </a:t>
            </a:r>
            <a:r>
              <a:rPr lang="fr-FR" sz="1800" b="0" i="1" dirty="0" err="1">
                <a:solidFill>
                  <a:srgbClr val="000000"/>
                </a:solidFill>
                <a:effectLst/>
                <a:latin typeface="Times New Roman" panose="02020603050405020304" pitchFamily="18" charset="0"/>
              </a:rPr>
              <a:t>Hideous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Strength</a:t>
            </a:r>
            <a:r>
              <a:rPr lang="fr-FR" sz="1800" b="0" i="1" dirty="0">
                <a:solidFill>
                  <a:srgbClr val="000000"/>
                </a:solidFill>
                <a:effectLst/>
                <a:latin typeface="Times New Roman" panose="02020603050405020304" pitchFamily="18" charset="0"/>
              </a:rPr>
              <a:t> </a:t>
            </a:r>
          </a:p>
          <a:p>
            <a:pPr algn="r" rtl="0">
              <a:buNone/>
            </a:pPr>
            <a:r>
              <a:rPr lang="fr-FR" sz="1800" b="0" dirty="0">
                <a:solidFill>
                  <a:srgbClr val="000000"/>
                </a:solidFill>
                <a:effectLst/>
                <a:latin typeface="Times New Roman" panose="02020603050405020304" pitchFamily="18" charset="0"/>
              </a:rPr>
              <a:t>(</a:t>
            </a:r>
            <a:r>
              <a:rPr lang="fr-FR" sz="1800" b="0" i="1" dirty="0">
                <a:solidFill>
                  <a:srgbClr val="000000"/>
                </a:solidFill>
                <a:effectLst/>
                <a:latin typeface="Times New Roman" panose="02020603050405020304" pitchFamily="18" charset="0"/>
              </a:rPr>
              <a:t>Cette hideuse puissance</a:t>
            </a:r>
            <a:r>
              <a:rPr lang="fr-FR" sz="1800" b="0" dirty="0">
                <a:solidFill>
                  <a:srgbClr val="000000"/>
                </a:solidFill>
                <a:effectLst/>
                <a:latin typeface="Times New Roman" panose="02020603050405020304" pitchFamily="18" charset="0"/>
              </a:rPr>
              <a:t>)</a:t>
            </a:r>
          </a:p>
        </p:txBody>
      </p:sp>
      <p:sp>
        <p:nvSpPr>
          <p:cNvPr id="11" name="ZoneTexte 10">
            <a:extLst>
              <a:ext uri="{FF2B5EF4-FFF2-40B4-BE49-F238E27FC236}">
                <a16:creationId xmlns:a16="http://schemas.microsoft.com/office/drawing/2014/main" id="{79F1DD06-7C35-73EF-5F19-567F4A27580A}"/>
              </a:ext>
            </a:extLst>
          </p:cNvPr>
          <p:cNvSpPr txBox="1"/>
          <p:nvPr/>
        </p:nvSpPr>
        <p:spPr>
          <a:xfrm>
            <a:off x="474223" y="6150885"/>
            <a:ext cx="3154194" cy="923330"/>
          </a:xfrm>
          <a:prstGeom prst="rect">
            <a:avLst/>
          </a:prstGeom>
          <a:noFill/>
        </p:spPr>
        <p:txBody>
          <a:bodyPr wrap="square">
            <a:spAutoFit/>
          </a:bodyPr>
          <a:lstStyle/>
          <a:p>
            <a:r>
              <a:rPr lang="fr-FR" b="1" i="1" dirty="0">
                <a:latin typeface="Times New Roman" panose="02020603050405020304" pitchFamily="18" charset="0"/>
                <a:cs typeface="Times New Roman" panose="02020603050405020304" pitchFamily="18" charset="0"/>
              </a:rPr>
              <a:t>The </a:t>
            </a:r>
            <a:r>
              <a:rPr lang="fr-FR" b="1" i="1" dirty="0" err="1">
                <a:latin typeface="Times New Roman" panose="02020603050405020304" pitchFamily="18" charset="0"/>
                <a:cs typeface="Times New Roman" panose="02020603050405020304" pitchFamily="18" charset="0"/>
              </a:rPr>
              <a:t>Chronicles</a:t>
            </a:r>
            <a:r>
              <a:rPr lang="fr-FR" b="1" i="1" dirty="0">
                <a:latin typeface="Times New Roman" panose="02020603050405020304" pitchFamily="18" charset="0"/>
                <a:cs typeface="Times New Roman" panose="02020603050405020304" pitchFamily="18" charset="0"/>
              </a:rPr>
              <a:t> of Narnia</a:t>
            </a:r>
          </a:p>
          <a:p>
            <a:r>
              <a:rPr lang="fr-FR" dirty="0">
                <a:latin typeface="Times New Roman" panose="02020603050405020304" pitchFamily="18" charset="0"/>
                <a:cs typeface="Times New Roman" panose="02020603050405020304" pitchFamily="18" charset="0"/>
              </a:rPr>
              <a:t>(</a:t>
            </a:r>
            <a:r>
              <a:rPr lang="fr-FR" i="1" dirty="0">
                <a:latin typeface="Times New Roman" panose="02020603050405020304" pitchFamily="18" charset="0"/>
                <a:cs typeface="Times New Roman" panose="02020603050405020304" pitchFamily="18" charset="0"/>
              </a:rPr>
              <a:t>Les Chroniques de </a:t>
            </a:r>
            <a:r>
              <a:rPr lang="fr-FR" i="1" dirty="0" err="1">
                <a:latin typeface="Times New Roman" panose="02020603050405020304" pitchFamily="18" charset="0"/>
                <a:cs typeface="Times New Roman" panose="02020603050405020304" pitchFamily="18" charset="0"/>
              </a:rPr>
              <a:t>Naria</a:t>
            </a:r>
            <a:r>
              <a:rPr lang="fr-FR" dirty="0">
                <a:latin typeface="Times New Roman" panose="02020603050405020304" pitchFamily="18" charset="0"/>
                <a:cs typeface="Times New Roman" panose="02020603050405020304" pitchFamily="18" charset="0"/>
              </a:rPr>
              <a:t>)</a:t>
            </a:r>
          </a:p>
          <a:p>
            <a:r>
              <a:rPr lang="fr-FR" dirty="0">
                <a:latin typeface="Times New Roman" panose="02020603050405020304" pitchFamily="18" charset="0"/>
                <a:cs typeface="Times New Roman" panose="02020603050405020304" pitchFamily="18" charset="0"/>
              </a:rPr>
              <a:t>1950 - 1956 en 7 volumes</a:t>
            </a:r>
          </a:p>
        </p:txBody>
      </p:sp>
      <p:sp>
        <p:nvSpPr>
          <p:cNvPr id="13" name="ZoneTexte 12">
            <a:extLst>
              <a:ext uri="{FF2B5EF4-FFF2-40B4-BE49-F238E27FC236}">
                <a16:creationId xmlns:a16="http://schemas.microsoft.com/office/drawing/2014/main" id="{34A344D4-45B4-B5C2-6FFC-C17162320CE6}"/>
              </a:ext>
            </a:extLst>
          </p:cNvPr>
          <p:cNvSpPr txBox="1"/>
          <p:nvPr/>
        </p:nvSpPr>
        <p:spPr>
          <a:xfrm>
            <a:off x="4513635" y="3266393"/>
            <a:ext cx="5963055" cy="461665"/>
          </a:xfrm>
          <a:prstGeom prst="rect">
            <a:avLst/>
          </a:prstGeom>
          <a:noFill/>
        </p:spPr>
        <p:txBody>
          <a:bodyPr wrap="square">
            <a:spAutoFit/>
          </a:bodyPr>
          <a:lstStyle/>
          <a:p>
            <a:pPr algn="ctr" rtl="0">
              <a:buNone/>
            </a:pPr>
            <a:r>
              <a:rPr lang="fr-FR" sz="2400" b="0" i="1" dirty="0">
                <a:solidFill>
                  <a:srgbClr val="000000"/>
                </a:solidFill>
                <a:effectLst/>
              </a:rPr>
              <a:t>the "</a:t>
            </a:r>
            <a:r>
              <a:rPr lang="fr-FR" sz="2400" b="1" i="1" dirty="0" err="1">
                <a:solidFill>
                  <a:srgbClr val="000000"/>
                </a:solidFill>
                <a:effectLst/>
              </a:rPr>
              <a:t>Inklings</a:t>
            </a:r>
            <a:r>
              <a:rPr lang="fr-FR" sz="2400" b="0" i="1" dirty="0">
                <a:solidFill>
                  <a:srgbClr val="000000"/>
                </a:solidFill>
                <a:effectLst/>
              </a:rPr>
              <a:t>"</a:t>
            </a:r>
          </a:p>
        </p:txBody>
      </p:sp>
    </p:spTree>
    <p:extLst>
      <p:ext uri="{BB962C8B-B14F-4D97-AF65-F5344CB8AC3E}">
        <p14:creationId xmlns:p14="http://schemas.microsoft.com/office/powerpoint/2010/main" val="415803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6F9C5B71-5921-FC95-E80E-9C59A20F954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4A2EA88-1306-9126-E61E-CE9BE0D42786}"/>
              </a:ext>
            </a:extLst>
          </p:cNvPr>
          <p:cNvSpPr txBox="1"/>
          <p:nvPr/>
        </p:nvSpPr>
        <p:spPr>
          <a:xfrm>
            <a:off x="717415" y="218722"/>
            <a:ext cx="9243708" cy="584775"/>
          </a:xfrm>
          <a:prstGeom prst="rect">
            <a:avLst/>
          </a:prstGeom>
          <a:noFill/>
        </p:spPr>
        <p:txBody>
          <a:bodyPr wrap="square">
            <a:spAutoFit/>
          </a:bodyPr>
          <a:lstStyle/>
          <a:p>
            <a:pPr algn="ctr" rtl="0">
              <a:buNone/>
            </a:pPr>
            <a:r>
              <a:rPr lang="fr-FR" sz="3200" b="1" i="0" dirty="0">
                <a:solidFill>
                  <a:srgbClr val="000000"/>
                </a:solidFill>
                <a:effectLst/>
                <a:latin typeface="Times New Roman, serif"/>
              </a:rPr>
              <a:t>Les Chroniques de Narnia</a:t>
            </a:r>
            <a:endParaRPr lang="fr-FR" sz="3200" b="1" i="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8B0505CA-5BEC-637B-8A76-9FD256E7103B}"/>
              </a:ext>
            </a:extLst>
          </p:cNvPr>
          <p:cNvSpPr txBox="1"/>
          <p:nvPr/>
        </p:nvSpPr>
        <p:spPr>
          <a:xfrm>
            <a:off x="5536254" y="1081825"/>
            <a:ext cx="4849237" cy="1754326"/>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 En transportant les questions chrétiennes dans un monde imaginaire, on peut les dépouiller de leurs associations fausses. On peut leur redonner leur puissance originelle. Il s'agit de passer en contrebande des vérités spirituelles en les faisant passer sous la garde des dragons. »</a:t>
            </a:r>
            <a:endParaRPr lang="fr-FR" sz="1800" b="0" i="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3A983F37-36A9-DE8B-96DB-C26B164A8D1E}"/>
              </a:ext>
            </a:extLst>
          </p:cNvPr>
          <p:cNvSpPr txBox="1"/>
          <p:nvPr/>
        </p:nvSpPr>
        <p:spPr>
          <a:xfrm>
            <a:off x="5771036" y="3375715"/>
            <a:ext cx="4647286" cy="923330"/>
          </a:xfrm>
          <a:prstGeom prst="rect">
            <a:avLst/>
          </a:prstGeom>
          <a:noFill/>
        </p:spPr>
        <p:txBody>
          <a:bodyPr wrap="square">
            <a:spAutoFit/>
          </a:bodyPr>
          <a:lstStyle/>
          <a:p>
            <a:pPr marL="285750" indent="-285750" algn="just" rtl="0">
              <a:buFont typeface="Wingdings" panose="05000000000000000000" pitchFamily="2" charset="2"/>
              <a:buChar char="è"/>
            </a:pPr>
            <a:r>
              <a:rPr lang="fr-FR" sz="1800" b="0" i="0" dirty="0">
                <a:solidFill>
                  <a:srgbClr val="000000"/>
                </a:solidFill>
                <a:effectLst/>
                <a:latin typeface="Times New Roman, serif"/>
              </a:rPr>
              <a:t>Briser la "carapace" du religieux</a:t>
            </a:r>
          </a:p>
          <a:p>
            <a:pPr marL="742950" lvl="1" indent="-285750" algn="just">
              <a:buFont typeface="Wingdings" panose="05000000000000000000" pitchFamily="2" charset="2"/>
              <a:buChar char="è"/>
            </a:pPr>
            <a:r>
              <a:rPr lang="fr-FR" b="0" i="0" dirty="0">
                <a:solidFill>
                  <a:srgbClr val="000000"/>
                </a:solidFill>
                <a:effectLst/>
                <a:latin typeface="Times New Roman" panose="02020603050405020304" pitchFamily="18" charset="0"/>
              </a:rPr>
              <a:t>Contourner les "sentinelles" de la raison</a:t>
            </a:r>
          </a:p>
          <a:p>
            <a:pPr marL="1200150" lvl="2" indent="-285750" algn="just">
              <a:buFont typeface="Wingdings" panose="05000000000000000000" pitchFamily="2" charset="2"/>
              <a:buChar char="è"/>
            </a:pPr>
            <a:r>
              <a:rPr lang="fr-FR" b="0" i="0" dirty="0">
                <a:solidFill>
                  <a:srgbClr val="000000"/>
                </a:solidFill>
                <a:effectLst/>
                <a:latin typeface="Times New Roman" panose="02020603050405020304" pitchFamily="18" charset="0"/>
              </a:rPr>
              <a:t>Redonner de la saveur au sacré</a:t>
            </a:r>
          </a:p>
        </p:txBody>
      </p:sp>
      <p:sp>
        <p:nvSpPr>
          <p:cNvPr id="9" name="ZoneTexte 8">
            <a:extLst>
              <a:ext uri="{FF2B5EF4-FFF2-40B4-BE49-F238E27FC236}">
                <a16:creationId xmlns:a16="http://schemas.microsoft.com/office/drawing/2014/main" id="{F218415C-D24B-D01F-8F50-21ADF60C206D}"/>
              </a:ext>
            </a:extLst>
          </p:cNvPr>
          <p:cNvSpPr txBox="1"/>
          <p:nvPr/>
        </p:nvSpPr>
        <p:spPr>
          <a:xfrm>
            <a:off x="379937" y="5003393"/>
            <a:ext cx="9931938" cy="646331"/>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 </a:t>
            </a:r>
            <a:r>
              <a:rPr lang="fr-FR" sz="1800" b="1" dirty="0">
                <a:solidFill>
                  <a:srgbClr val="000000"/>
                </a:solidFill>
                <a:effectLst/>
                <a:latin typeface="Times New Roman, serif"/>
              </a:rPr>
              <a:t>Supposons qu'il existe un monde comme Narnia, et que le Fils de Dieu décide de s'y incarner et de le racheter à sa manière. Que se passerait-il ?</a:t>
            </a:r>
            <a:r>
              <a:rPr lang="fr-FR" sz="1800" b="0" i="0" dirty="0">
                <a:solidFill>
                  <a:srgbClr val="000000"/>
                </a:solidFill>
                <a:effectLst/>
                <a:latin typeface="Times New Roman, serif"/>
              </a:rPr>
              <a:t> »</a:t>
            </a:r>
            <a:endParaRPr lang="fr-FR" sz="1800" b="0" i="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A385B3D6-F31C-DB02-F635-2C793A4B9F45}"/>
              </a:ext>
            </a:extLst>
          </p:cNvPr>
          <p:cNvSpPr txBox="1"/>
          <p:nvPr/>
        </p:nvSpPr>
        <p:spPr>
          <a:xfrm>
            <a:off x="717415" y="5858091"/>
            <a:ext cx="1111385" cy="461665"/>
          </a:xfrm>
          <a:prstGeom prst="rect">
            <a:avLst/>
          </a:prstGeom>
          <a:noFill/>
        </p:spPr>
        <p:txBody>
          <a:bodyPr wrap="square">
            <a:spAutoFit/>
          </a:bodyPr>
          <a:lstStyle/>
          <a:p>
            <a:pPr algn="just" rtl="0">
              <a:buNone/>
            </a:pPr>
            <a:r>
              <a:rPr lang="fr-FR" sz="2400" b="1" i="0" dirty="0">
                <a:solidFill>
                  <a:srgbClr val="000000"/>
                </a:solidFill>
                <a:effectLst/>
                <a:latin typeface="Times New Roman, serif"/>
              </a:rPr>
              <a:t>Aslan</a:t>
            </a:r>
            <a:endParaRPr lang="fr-FR" sz="2800" b="1" i="0" dirty="0">
              <a:solidFill>
                <a:srgbClr val="000000"/>
              </a:solidFill>
              <a:effectLst/>
              <a:latin typeface="Arial" panose="020B0604020202020204" pitchFamily="34" charset="0"/>
            </a:endParaRPr>
          </a:p>
        </p:txBody>
      </p:sp>
      <p:sp>
        <p:nvSpPr>
          <p:cNvPr id="15" name="ZoneTexte 14">
            <a:extLst>
              <a:ext uri="{FF2B5EF4-FFF2-40B4-BE49-F238E27FC236}">
                <a16:creationId xmlns:a16="http://schemas.microsoft.com/office/drawing/2014/main" id="{F53A106C-3F7B-3756-C78A-5179F271DA13}"/>
              </a:ext>
            </a:extLst>
          </p:cNvPr>
          <p:cNvSpPr txBox="1"/>
          <p:nvPr/>
        </p:nvSpPr>
        <p:spPr>
          <a:xfrm>
            <a:off x="717415" y="6624708"/>
            <a:ext cx="1893244" cy="369332"/>
          </a:xfrm>
          <a:prstGeom prst="rect">
            <a:avLst/>
          </a:prstGeom>
          <a:noFill/>
        </p:spPr>
        <p:txBody>
          <a:bodyPr wrap="square">
            <a:spAutoFit/>
          </a:bodyPr>
          <a:lstStyle/>
          <a:p>
            <a:pPr algn="just" rtl="0">
              <a:buNone/>
            </a:pPr>
            <a:r>
              <a:rPr lang="fr-FR" sz="1800" dirty="0">
                <a:solidFill>
                  <a:srgbClr val="000000"/>
                </a:solidFill>
                <a:effectLst/>
                <a:latin typeface="Times New Roman" panose="02020603050405020304" pitchFamily="18" charset="0"/>
              </a:rPr>
              <a:t>Le Grand Lion</a:t>
            </a:r>
          </a:p>
        </p:txBody>
      </p:sp>
      <p:sp>
        <p:nvSpPr>
          <p:cNvPr id="17" name="ZoneTexte 16">
            <a:extLst>
              <a:ext uri="{FF2B5EF4-FFF2-40B4-BE49-F238E27FC236}">
                <a16:creationId xmlns:a16="http://schemas.microsoft.com/office/drawing/2014/main" id="{14C863E3-E89E-97F0-1033-7E1BD9C537AB}"/>
              </a:ext>
            </a:extLst>
          </p:cNvPr>
          <p:cNvSpPr txBox="1"/>
          <p:nvPr/>
        </p:nvSpPr>
        <p:spPr>
          <a:xfrm>
            <a:off x="2997386" y="6072059"/>
            <a:ext cx="1973498" cy="369332"/>
          </a:xfrm>
          <a:prstGeom prst="rect">
            <a:avLst/>
          </a:prstGeom>
          <a:noFill/>
        </p:spPr>
        <p:txBody>
          <a:bodyPr wrap="square">
            <a:spAutoFit/>
          </a:bodyPr>
          <a:lstStyle/>
          <a:p>
            <a:pPr algn="just" rtl="0">
              <a:buNone/>
            </a:pPr>
            <a:r>
              <a:rPr lang="fr-FR" sz="1800" dirty="0">
                <a:solidFill>
                  <a:srgbClr val="000000"/>
                </a:solidFill>
                <a:effectLst/>
                <a:latin typeface="Times New Roman" panose="02020603050405020304" pitchFamily="18" charset="0"/>
              </a:rPr>
              <a:t>Le Roi des Rois</a:t>
            </a:r>
          </a:p>
        </p:txBody>
      </p:sp>
      <p:sp>
        <p:nvSpPr>
          <p:cNvPr id="19" name="ZoneTexte 18">
            <a:extLst>
              <a:ext uri="{FF2B5EF4-FFF2-40B4-BE49-F238E27FC236}">
                <a16:creationId xmlns:a16="http://schemas.microsoft.com/office/drawing/2014/main" id="{45FF482A-938D-8641-DBE5-752B2540D2A8}"/>
              </a:ext>
            </a:extLst>
          </p:cNvPr>
          <p:cNvSpPr txBox="1"/>
          <p:nvPr/>
        </p:nvSpPr>
        <p:spPr>
          <a:xfrm>
            <a:off x="4168304" y="6624708"/>
            <a:ext cx="4385957" cy="369332"/>
          </a:xfrm>
          <a:prstGeom prst="rect">
            <a:avLst/>
          </a:prstGeom>
          <a:noFill/>
        </p:spPr>
        <p:txBody>
          <a:bodyPr wrap="square">
            <a:spAutoFit/>
          </a:bodyPr>
          <a:lstStyle/>
          <a:p>
            <a:pPr algn="just" rtl="0">
              <a:buNone/>
            </a:pPr>
            <a:r>
              <a:rPr lang="fr-FR" sz="1800" dirty="0">
                <a:solidFill>
                  <a:srgbClr val="000000"/>
                </a:solidFill>
                <a:effectLst/>
                <a:latin typeface="Times New Roman" panose="02020603050405020304" pitchFamily="18" charset="0"/>
              </a:rPr>
              <a:t>Le Fils de l'Empereur d'au-delà des Mers</a:t>
            </a:r>
          </a:p>
        </p:txBody>
      </p:sp>
      <p:sp>
        <p:nvSpPr>
          <p:cNvPr id="21" name="ZoneTexte 20">
            <a:extLst>
              <a:ext uri="{FF2B5EF4-FFF2-40B4-BE49-F238E27FC236}">
                <a16:creationId xmlns:a16="http://schemas.microsoft.com/office/drawing/2014/main" id="{7DA677E8-F1EC-017D-160C-704107F16B7F}"/>
              </a:ext>
            </a:extLst>
          </p:cNvPr>
          <p:cNvSpPr txBox="1"/>
          <p:nvPr/>
        </p:nvSpPr>
        <p:spPr>
          <a:xfrm>
            <a:off x="6833681" y="6135090"/>
            <a:ext cx="2857500" cy="369332"/>
          </a:xfrm>
          <a:prstGeom prst="rect">
            <a:avLst/>
          </a:prstGeom>
          <a:noFill/>
        </p:spPr>
        <p:txBody>
          <a:bodyPr wrap="square">
            <a:spAutoFit/>
          </a:bodyPr>
          <a:lstStyle/>
          <a:p>
            <a:pPr algn="just" rtl="0">
              <a:buNone/>
            </a:pPr>
            <a:r>
              <a:rPr lang="fr-FR" sz="1800" dirty="0">
                <a:solidFill>
                  <a:srgbClr val="000000"/>
                </a:solidFill>
                <a:effectLst/>
                <a:latin typeface="Times New Roman" panose="02020603050405020304" pitchFamily="18" charset="0"/>
              </a:rPr>
              <a:t>Le Lion "pas apprivoisé"</a:t>
            </a:r>
          </a:p>
        </p:txBody>
      </p:sp>
      <p:pic>
        <p:nvPicPr>
          <p:cNvPr id="23" name="Image 22">
            <a:extLst>
              <a:ext uri="{FF2B5EF4-FFF2-40B4-BE49-F238E27FC236}">
                <a16:creationId xmlns:a16="http://schemas.microsoft.com/office/drawing/2014/main" id="{59C81ABA-7A3E-0CA8-C138-8B9EF702F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59" y="910062"/>
            <a:ext cx="5129659" cy="3847244"/>
          </a:xfrm>
          <a:prstGeom prst="rect">
            <a:avLst/>
          </a:prstGeom>
        </p:spPr>
      </p:pic>
    </p:spTree>
    <p:extLst>
      <p:ext uri="{BB962C8B-B14F-4D97-AF65-F5344CB8AC3E}">
        <p14:creationId xmlns:p14="http://schemas.microsoft.com/office/powerpoint/2010/main" val="30787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3" grpId="0"/>
      <p:bldP spid="15" grpId="0"/>
      <p:bldP spid="17" grpId="0"/>
      <p:bldP spid="19" grpId="0"/>
      <p:bldP spid="21" grpId="0"/>
    </p:bld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6345</TotalTime>
  <Words>1074</Words>
  <Application>Microsoft Office PowerPoint</Application>
  <PresentationFormat>Personnalisé</PresentationFormat>
  <Paragraphs>126</Paragraphs>
  <Slides>14</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Arial</vt:lpstr>
      <vt:lpstr>Arial Rounded MT Bold</vt:lpstr>
      <vt:lpstr>Calibri</vt:lpstr>
      <vt:lpstr>Liberation Sans</vt:lpstr>
      <vt:lpstr>Liberation Serif</vt:lpstr>
      <vt:lpstr>Times New Roman</vt:lpstr>
      <vt:lpstr>Times New Roman, serif</vt:lpstr>
      <vt:lpstr>Wingdings</vt:lpstr>
      <vt:lpstr>Standard</vt:lpstr>
      <vt:lpstr>Présentation PowerPoint</vt:lpstr>
      <vt:lpstr>Soirées autour de la Foi Vendredi 10 avril 2026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Père Jean-Sébastien LAVENS</dc:creator>
  <cp:lastModifiedBy>Père Jean-Sébastien LAVENS</cp:lastModifiedBy>
  <cp:revision>116</cp:revision>
  <cp:lastPrinted>2025-01-11T07:23:03Z</cp:lastPrinted>
  <dcterms:created xsi:type="dcterms:W3CDTF">2024-10-09T17:02:15Z</dcterms:created>
  <dcterms:modified xsi:type="dcterms:W3CDTF">2026-04-09T09:36:58Z</dcterms:modified>
</cp:coreProperties>
</file>